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>
        <p:scale>
          <a:sx n="70" d="100"/>
          <a:sy n="70" d="100"/>
        </p:scale>
        <p:origin x="627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L Mr Allen" userId="4a558a99-afa4-4265-a699-1c5ed8993999" providerId="ADAL" clId="{4455F6D6-4995-4509-82D4-BCF8BF46453C}"/>
    <pc:docChg chg="custSel delSld modSld">
      <pc:chgData name="JAL Mr Allen" userId="4a558a99-afa4-4265-a699-1c5ed8993999" providerId="ADAL" clId="{4455F6D6-4995-4509-82D4-BCF8BF46453C}" dt="2021-07-14T22:39:10.544" v="40" actId="1076"/>
      <pc:docMkLst>
        <pc:docMk/>
      </pc:docMkLst>
      <pc:sldChg chg="del">
        <pc:chgData name="JAL Mr Allen" userId="4a558a99-afa4-4265-a699-1c5ed8993999" providerId="ADAL" clId="{4455F6D6-4995-4509-82D4-BCF8BF46453C}" dt="2021-07-14T22:37:49.886" v="0" actId="47"/>
        <pc:sldMkLst>
          <pc:docMk/>
          <pc:sldMk cId="2922777407" sldId="257"/>
        </pc:sldMkLst>
      </pc:sldChg>
      <pc:sldChg chg="delSp modSp mod">
        <pc:chgData name="JAL Mr Allen" userId="4a558a99-afa4-4265-a699-1c5ed8993999" providerId="ADAL" clId="{4455F6D6-4995-4509-82D4-BCF8BF46453C}" dt="2021-07-14T22:39:10.544" v="40" actId="1076"/>
        <pc:sldMkLst>
          <pc:docMk/>
          <pc:sldMk cId="3257731932" sldId="258"/>
        </pc:sldMkLst>
        <pc:spChg chg="mod">
          <ac:chgData name="JAL Mr Allen" userId="4a558a99-afa4-4265-a699-1c5ed8993999" providerId="ADAL" clId="{4455F6D6-4995-4509-82D4-BCF8BF46453C}" dt="2021-07-14T22:39:06.903" v="38" actId="1076"/>
          <ac:spMkLst>
            <pc:docMk/>
            <pc:sldMk cId="3257731932" sldId="258"/>
            <ac:spMk id="20" creationId="{EFA7E8C5-C932-479A-A044-9825B8AB32EE}"/>
          </ac:spMkLst>
        </pc:spChg>
        <pc:spChg chg="del">
          <ac:chgData name="JAL Mr Allen" userId="4a558a99-afa4-4265-a699-1c5ed8993999" providerId="ADAL" clId="{4455F6D6-4995-4509-82D4-BCF8BF46453C}" dt="2021-07-14T22:37:56.242" v="2" actId="478"/>
          <ac:spMkLst>
            <pc:docMk/>
            <pc:sldMk cId="3257731932" sldId="258"/>
            <ac:spMk id="21" creationId="{FD3EFC4A-80F3-4B52-8443-2F0F69663758}"/>
          </ac:spMkLst>
        </pc:spChg>
        <pc:picChg chg="mod">
          <ac:chgData name="JAL Mr Allen" userId="4a558a99-afa4-4265-a699-1c5ed8993999" providerId="ADAL" clId="{4455F6D6-4995-4509-82D4-BCF8BF46453C}" dt="2021-07-14T22:38:34.988" v="23" actId="14100"/>
          <ac:picMkLst>
            <pc:docMk/>
            <pc:sldMk cId="3257731932" sldId="258"/>
            <ac:picMk id="4" creationId="{68C830F8-3400-4B51-B20C-BC932D0CA777}"/>
          </ac:picMkLst>
        </pc:picChg>
        <pc:picChg chg="mod">
          <ac:chgData name="JAL Mr Allen" userId="4a558a99-afa4-4265-a699-1c5ed8993999" providerId="ADAL" clId="{4455F6D6-4995-4509-82D4-BCF8BF46453C}" dt="2021-07-14T22:39:01.669" v="36" actId="1076"/>
          <ac:picMkLst>
            <pc:docMk/>
            <pc:sldMk cId="3257731932" sldId="258"/>
            <ac:picMk id="6" creationId="{9447DF8A-109D-421E-9F4E-B83FC36F0933}"/>
          </ac:picMkLst>
        </pc:picChg>
        <pc:picChg chg="mod">
          <ac:chgData name="JAL Mr Allen" userId="4a558a99-afa4-4265-a699-1c5ed8993999" providerId="ADAL" clId="{4455F6D6-4995-4509-82D4-BCF8BF46453C}" dt="2021-07-14T22:38:59.376" v="35" actId="1076"/>
          <ac:picMkLst>
            <pc:docMk/>
            <pc:sldMk cId="3257731932" sldId="258"/>
            <ac:picMk id="9" creationId="{005C74D0-8BA0-4163-828D-578D0C455F4A}"/>
          </ac:picMkLst>
        </pc:picChg>
        <pc:picChg chg="mod">
          <ac:chgData name="JAL Mr Allen" userId="4a558a99-afa4-4265-a699-1c5ed8993999" providerId="ADAL" clId="{4455F6D6-4995-4509-82D4-BCF8BF46453C}" dt="2021-07-14T22:39:10.544" v="40" actId="1076"/>
          <ac:picMkLst>
            <pc:docMk/>
            <pc:sldMk cId="3257731932" sldId="258"/>
            <ac:picMk id="11" creationId="{6077EFDD-B048-4AFC-8300-FC438909E6D3}"/>
          </ac:picMkLst>
        </pc:picChg>
        <pc:picChg chg="mod">
          <ac:chgData name="JAL Mr Allen" userId="4a558a99-afa4-4265-a699-1c5ed8993999" providerId="ADAL" clId="{4455F6D6-4995-4509-82D4-BCF8BF46453C}" dt="2021-07-14T22:39:09.377" v="39" actId="1076"/>
          <ac:picMkLst>
            <pc:docMk/>
            <pc:sldMk cId="3257731932" sldId="258"/>
            <ac:picMk id="14" creationId="{A8CB3F3C-41F4-42BD-BA0A-8FC77AF25975}"/>
          </ac:picMkLst>
        </pc:picChg>
        <pc:picChg chg="del">
          <ac:chgData name="JAL Mr Allen" userId="4a558a99-afa4-4265-a699-1c5ed8993999" providerId="ADAL" clId="{4455F6D6-4995-4509-82D4-BCF8BF46453C}" dt="2021-07-14T22:37:57.077" v="3" actId="478"/>
          <ac:picMkLst>
            <pc:docMk/>
            <pc:sldMk cId="3257731932" sldId="258"/>
            <ac:picMk id="22" creationId="{1F4D8603-D04C-44D1-B905-AC476DAF0411}"/>
          </ac:picMkLst>
        </pc:picChg>
        <pc:picChg chg="del">
          <ac:chgData name="JAL Mr Allen" userId="4a558a99-afa4-4265-a699-1c5ed8993999" providerId="ADAL" clId="{4455F6D6-4995-4509-82D4-BCF8BF46453C}" dt="2021-07-14T22:37:57.777" v="4" actId="478"/>
          <ac:picMkLst>
            <pc:docMk/>
            <pc:sldMk cId="3257731932" sldId="258"/>
            <ac:picMk id="24" creationId="{EE35EB31-4252-4C98-B2CD-FB24F4F0CFA1}"/>
          </ac:picMkLst>
        </pc:picChg>
      </pc:sldChg>
      <pc:sldChg chg="del">
        <pc:chgData name="JAL Mr Allen" userId="4a558a99-afa4-4265-a699-1c5ed8993999" providerId="ADAL" clId="{4455F6D6-4995-4509-82D4-BCF8BF46453C}" dt="2021-07-14T22:37:52.178" v="1" actId="47"/>
        <pc:sldMkLst>
          <pc:docMk/>
          <pc:sldMk cId="3406396782" sldId="26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46283-8A59-4A8B-A66B-B5F31FFEFC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1EABE0-E8D0-4224-B486-829A75B4DC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B9E7CA-4F83-4E3B-8E6E-E38B80F27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C9F1-184C-421C-8FA7-FE1727A903CF}" type="datetimeFigureOut">
              <a:rPr lang="en-GB" smtClean="0"/>
              <a:t>14/07/2021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728DD-28A1-4FD9-B030-815040F23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7E35C-D4BA-40F1-A28E-F53EAC05D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F6807-09AA-428C-8118-62743B04A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397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58562-03D7-4993-9BAE-9A0FD9266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584A59-CDE5-4BEC-8FE7-2F21A8CC35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C7C4D2-FABF-4691-8905-763E93D07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C9F1-184C-421C-8FA7-FE1727A903CF}" type="datetimeFigureOut">
              <a:rPr lang="en-GB" smtClean="0"/>
              <a:t>14/07/2021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3B7A3-58E0-4137-84DD-96A87A633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61000-0246-4C86-9C87-5FB98982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F6807-09AA-428C-8118-62743B04A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193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F36C2-E625-4E36-8750-04E271E188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28C67C-A0E5-4D86-AD71-78BE57AF3F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BF976-5361-4599-AF2D-979ACF166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C9F1-184C-421C-8FA7-FE1727A903CF}" type="datetimeFigureOut">
              <a:rPr lang="en-GB" smtClean="0"/>
              <a:t>14/07/2021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FE4F81-5C90-422F-BBCB-C9B8E6BFA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0BA5D-4240-4470-AA52-417080BF7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F6807-09AA-428C-8118-62743B04A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116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C3A79-5001-471E-A999-D83FE103D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CC1BA-27F3-4B0F-946E-49DBF958F5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C5F7A-0DB0-47F4-833F-A7124B37B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C9F1-184C-421C-8FA7-FE1727A903CF}" type="datetimeFigureOut">
              <a:rPr lang="en-GB" smtClean="0"/>
              <a:t>14/07/2021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1F7F13-E514-49C0-8ED9-5033756D1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19805-6EDF-48DC-9D5A-408D13F1B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F6807-09AA-428C-8118-62743B04A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538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58BB1-FB36-471E-A733-A71892CBB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8A667F-49CC-4623-958D-2502025CB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E4577A-F3CF-4293-9760-9B8166B6D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C9F1-184C-421C-8FA7-FE1727A903CF}" type="datetimeFigureOut">
              <a:rPr lang="en-GB" smtClean="0"/>
              <a:t>14/07/2021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F45198-C355-4BEE-BBFB-E2A8B0483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B29D19-2EB8-468F-BB0A-9E9F963DA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F6807-09AA-428C-8118-62743B04A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964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6BC6D-90F0-47EA-9125-D3BDE369D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F1EA6-ADAA-46BA-812A-17DB5164C2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277CBB-B671-404F-BCBE-048926ED88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5E78D5-84A4-4A8B-9A3D-15178348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C9F1-184C-421C-8FA7-FE1727A903CF}" type="datetimeFigureOut">
              <a:rPr lang="en-GB" smtClean="0"/>
              <a:t>14/07/2021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A774CF-BC87-4B14-A7BC-D225ABA87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1AD902-EB95-4920-977C-F64D5304F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F6807-09AA-428C-8118-62743B04A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879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C5F5B-E5EC-447B-9DF3-ADCE40AE8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C565DF-BFB0-43F7-8722-A6E4778CB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B0479E-661B-4AE6-B93E-DE513CB0AD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81C091-ED6C-4701-AB46-1AEB5DE48D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A6AEF1-5CE4-4C46-861A-FD6B2E013D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8FCAC1-DFDE-4A07-BEB8-A78D7EDAC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C9F1-184C-421C-8FA7-FE1727A903CF}" type="datetimeFigureOut">
              <a:rPr lang="en-GB" smtClean="0"/>
              <a:t>14/07/2021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A2C451-1553-4BB7-86D4-2A689CC6D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A46D7C-19B6-4172-AD1B-3ADCC4FF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F6807-09AA-428C-8118-62743B04A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980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685D2-0461-4DFF-B5B4-97F8A73EE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3139E3-2BB5-4344-9683-74FF2E7CE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C9F1-184C-421C-8FA7-FE1727A903CF}" type="datetimeFigureOut">
              <a:rPr lang="en-GB" smtClean="0"/>
              <a:t>14/07/2021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86C4D6-F7D1-4F6F-87C5-BACA4AEF5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7F5024-209B-4052-8319-F1FFC1052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F6807-09AA-428C-8118-62743B04A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144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FCC18E-D0DB-4E93-9860-093BF204B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C9F1-184C-421C-8FA7-FE1727A903CF}" type="datetimeFigureOut">
              <a:rPr lang="en-GB" smtClean="0"/>
              <a:t>14/07/2021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22F32D-CCDF-4E96-8E41-5DE886B8D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32CDD8-268B-4757-A1E7-84BCD320D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F6807-09AA-428C-8118-62743B04A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AC5A0-A2DF-4E1B-9014-F6CCAD4D9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A8F2A-F9D7-49AA-A102-E38E86CB66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49AEAC-356E-4E49-894B-139A95B8DD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4FB485-58B8-4172-8F60-5752DDBA9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C9F1-184C-421C-8FA7-FE1727A903CF}" type="datetimeFigureOut">
              <a:rPr lang="en-GB" smtClean="0"/>
              <a:t>14/07/2021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8F361C-7056-4E0B-B9B7-53080A906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FAFD59-707D-46F3-8F98-CE8D44E65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F6807-09AA-428C-8118-62743B04A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761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5BC73-56B4-4F8C-9CA2-BCFA05F7F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E95702-B3E2-468A-9557-A35FE431EC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2748D8-EBAD-43FD-8AE7-F9DD6CC7FF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B5F040-58CD-47DD-A61A-C5B6498CB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C9F1-184C-421C-8FA7-FE1727A903CF}" type="datetimeFigureOut">
              <a:rPr lang="en-GB" smtClean="0"/>
              <a:t>14/07/2021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AFE8F8-CC03-45B3-9BCB-0E5B12F5F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593E7F-DABD-4677-A4B9-5AB340ECE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F6807-09AA-428C-8118-62743B04A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06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65D5BA-3A8B-45D9-B364-D256A750F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0C3938-E3AF-4A00-A12A-1259AA19D0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A8D634-229F-4B01-8A2C-29B757F13E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AC9F1-184C-421C-8FA7-FE1727A903CF}" type="datetimeFigureOut">
              <a:rPr lang="en-GB" smtClean="0"/>
              <a:t>14/07/2021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67CD7C-4249-4310-B366-7C53027658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975C9-EF28-4EF3-AD35-64C02754E3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F6807-09AA-428C-8118-62743B04A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656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WleZogPo2D0" TargetMode="External"/><Relationship Id="rId13" Type="http://schemas.openxmlformats.org/officeDocument/2006/relationships/hyperlink" Target="https://www.bbc.co.uk/bitesize/guides/z2ms82p/video" TargetMode="External"/><Relationship Id="rId18" Type="http://schemas.openxmlformats.org/officeDocument/2006/relationships/hyperlink" Target="https://www.bbc.co.uk/bitesize/guides/z3y46fr/revision/1" TargetMode="External"/><Relationship Id="rId3" Type="http://schemas.openxmlformats.org/officeDocument/2006/relationships/hyperlink" Target="https://www.bbc.co.uk/bitesize/guides/zsd6rdm/video" TargetMode="External"/><Relationship Id="rId7" Type="http://schemas.openxmlformats.org/officeDocument/2006/relationships/hyperlink" Target="https://www.youtube.com/watch?v=HDVpCgN6m94&amp;list=PLQE65hp6MwUr2xQZo4yyvLddRDtgECeJg" TargetMode="External"/><Relationship Id="rId12" Type="http://schemas.openxmlformats.org/officeDocument/2006/relationships/hyperlink" Target="https://www.bbc.co.uk/bitesize/guides/z2ms82p/revision/1" TargetMode="External"/><Relationship Id="rId17" Type="http://schemas.openxmlformats.org/officeDocument/2006/relationships/hyperlink" Target="https://www.bbc.co.uk/bitesize/guides/z3d6rdm/revision/1" TargetMode="External"/><Relationship Id="rId2" Type="http://schemas.openxmlformats.org/officeDocument/2006/relationships/hyperlink" Target="https://www.bbc.co.uk/bitesize/guides/zsd6rdm/revision/1" TargetMode="External"/><Relationship Id="rId16" Type="http://schemas.openxmlformats.org/officeDocument/2006/relationships/hyperlink" Target="https://www.bbc.co.uk/bitesize/guides/z8t3qty/revision/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bc.co.uk/bitesize/guides/zxhb7hv/revision/1" TargetMode="External"/><Relationship Id="rId11" Type="http://schemas.openxmlformats.org/officeDocument/2006/relationships/hyperlink" Target="https://www.youtube.com/watch?v=4BUm3EdOGZw" TargetMode="External"/><Relationship Id="rId5" Type="http://schemas.openxmlformats.org/officeDocument/2006/relationships/hyperlink" Target="https://www.youtube.com/watch?v=QlUPpT9Qacc" TargetMode="External"/><Relationship Id="rId15" Type="http://schemas.openxmlformats.org/officeDocument/2006/relationships/hyperlink" Target="https://www.youtube.com/watch?v=6eZvlRwMyoU" TargetMode="External"/><Relationship Id="rId10" Type="http://schemas.openxmlformats.org/officeDocument/2006/relationships/hyperlink" Target="https://www.youtube.com/watch?v=Pu-E8JpChOk" TargetMode="External"/><Relationship Id="rId19" Type="http://schemas.openxmlformats.org/officeDocument/2006/relationships/image" Target="../media/image7.png"/><Relationship Id="rId4" Type="http://schemas.openxmlformats.org/officeDocument/2006/relationships/hyperlink" Target="https://members.gcsepod.com/shared/podcasts/title/13399/80446" TargetMode="External"/><Relationship Id="rId9" Type="http://schemas.openxmlformats.org/officeDocument/2006/relationships/hyperlink" Target="https://www.youtube.com/watch?v=XKIqyE051iI" TargetMode="External"/><Relationship Id="rId14" Type="http://schemas.openxmlformats.org/officeDocument/2006/relationships/hyperlink" Target="https://www.youtube.com/watch?v=ilQ2dFnPnCs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bc.co.uk/bitesize/guides/zxwfmnb/revision/1" TargetMode="External"/><Relationship Id="rId3" Type="http://schemas.openxmlformats.org/officeDocument/2006/relationships/image" Target="../media/image7.png"/><Relationship Id="rId7" Type="http://schemas.openxmlformats.org/officeDocument/2006/relationships/hyperlink" Target="https://www.bbc.co.uk/bitesize/guides/zx8n7hv/revision/1" TargetMode="External"/><Relationship Id="rId2" Type="http://schemas.openxmlformats.org/officeDocument/2006/relationships/hyperlink" Target="https://www.youtube.com/watch?v=dvek0bj451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bc.co.uk/bitesize/guides/z9374j6/revision/1" TargetMode="External"/><Relationship Id="rId5" Type="http://schemas.openxmlformats.org/officeDocument/2006/relationships/hyperlink" Target="https://members.gcsepod.com/shared/podcasts/title/10266/62834" TargetMode="External"/><Relationship Id="rId4" Type="http://schemas.openxmlformats.org/officeDocument/2006/relationships/hyperlink" Target="https://www.bbc.co.uk/bitesize/guides/z2js7hv/revision/1" TargetMode="External"/><Relationship Id="rId9" Type="http://schemas.openxmlformats.org/officeDocument/2006/relationships/hyperlink" Target="https://www.bbc.co.uk/bitesize/guides/zgfwg82/revision/1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v_m3SMNk-SA" TargetMode="External"/><Relationship Id="rId13" Type="http://schemas.openxmlformats.org/officeDocument/2006/relationships/hyperlink" Target="https://www.youtube.com/watch?v=0lfHDKhZ_aw" TargetMode="External"/><Relationship Id="rId18" Type="http://schemas.openxmlformats.org/officeDocument/2006/relationships/hyperlink" Target="https://www.bbc.co.uk/bitesize/guides/zq38p39/video" TargetMode="External"/><Relationship Id="rId3" Type="http://schemas.openxmlformats.org/officeDocument/2006/relationships/hyperlink" Target="https://www.bbc.co.uk/bitesize/guides/zwdxg82/revision/1" TargetMode="External"/><Relationship Id="rId21" Type="http://schemas.openxmlformats.org/officeDocument/2006/relationships/hyperlink" Target="https://www.bbc.co.uk/bitesize/guides/zgwtcwx/revision/1" TargetMode="External"/><Relationship Id="rId7" Type="http://schemas.openxmlformats.org/officeDocument/2006/relationships/hyperlink" Target="https://www.youtube.com/watch?v=bcXMy84cr5g" TargetMode="External"/><Relationship Id="rId12" Type="http://schemas.openxmlformats.org/officeDocument/2006/relationships/hyperlink" Target="https://www.youtube.com/watch?v=NRhvVIINlyM" TargetMode="External"/><Relationship Id="rId17" Type="http://schemas.openxmlformats.org/officeDocument/2006/relationships/hyperlink" Target="https://www.bbc.co.uk/bitesize/guides/zq38p39/revision/1" TargetMode="External"/><Relationship Id="rId2" Type="http://schemas.openxmlformats.org/officeDocument/2006/relationships/image" Target="../media/image7.png"/><Relationship Id="rId16" Type="http://schemas.openxmlformats.org/officeDocument/2006/relationships/hyperlink" Target="https://www.youtube.com/watch?v=FOeASYrxL1c" TargetMode="External"/><Relationship Id="rId20" Type="http://schemas.openxmlformats.org/officeDocument/2006/relationships/hyperlink" Target="https://www.bbc.co.uk/bitesize/guides/zwvkhv4/revision/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QJ_0VgEduXY" TargetMode="External"/><Relationship Id="rId11" Type="http://schemas.openxmlformats.org/officeDocument/2006/relationships/hyperlink" Target="https://www.youtube.com/watch?v=KvhiaECGjTY" TargetMode="External"/><Relationship Id="rId5" Type="http://schemas.openxmlformats.org/officeDocument/2006/relationships/hyperlink" Target="https://members.gcsepod.com/shared/podcasts/title/10265/62817" TargetMode="External"/><Relationship Id="rId15" Type="http://schemas.openxmlformats.org/officeDocument/2006/relationships/hyperlink" Target="https://www.youtube.com/watch?v=8TdZtpuDB_Q" TargetMode="External"/><Relationship Id="rId10" Type="http://schemas.openxmlformats.org/officeDocument/2006/relationships/hyperlink" Target="https://www.bbc.co.uk/bitesize/guides/z9t3qty/video" TargetMode="External"/><Relationship Id="rId19" Type="http://schemas.openxmlformats.org/officeDocument/2006/relationships/hyperlink" Target="https://www.bbc.co.uk/bitesize/guides/zw97v4j/revision/1" TargetMode="External"/><Relationship Id="rId4" Type="http://schemas.openxmlformats.org/officeDocument/2006/relationships/hyperlink" Target="https://www.bbc.co.uk/bitesize/guides/zwdxg82/video" TargetMode="External"/><Relationship Id="rId9" Type="http://schemas.openxmlformats.org/officeDocument/2006/relationships/hyperlink" Target="https://www.bbc.co.uk/bitesize/guides/z9t3qty/revision/1" TargetMode="External"/><Relationship Id="rId14" Type="http://schemas.openxmlformats.org/officeDocument/2006/relationships/hyperlink" Target="https://www.youtube.com/watch?v=ryE3EnENnBI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bc.co.uk/bitesize/guides/zy8qfrd/revision/1" TargetMode="External"/><Relationship Id="rId13" Type="http://schemas.openxmlformats.org/officeDocument/2006/relationships/hyperlink" Target="https://www.youtube.com/watch?v=YFyQxT8Jtxs" TargetMode="External"/><Relationship Id="rId18" Type="http://schemas.openxmlformats.org/officeDocument/2006/relationships/hyperlink" Target="https://www.bbc.co.uk/bitesize/guides/zykjsg8/revision/1" TargetMode="External"/><Relationship Id="rId3" Type="http://schemas.openxmlformats.org/officeDocument/2006/relationships/hyperlink" Target="https://www.bbc.co.uk/bitesize/guides/z2fbqty/revision/1" TargetMode="External"/><Relationship Id="rId7" Type="http://schemas.openxmlformats.org/officeDocument/2006/relationships/hyperlink" Target="https://www.youtube.com/watch?v=WGckMxRq6yE" TargetMode="External"/><Relationship Id="rId12" Type="http://schemas.openxmlformats.org/officeDocument/2006/relationships/hyperlink" Target="https://www.youtube.com/watch?v=A9TNVOWQxdY" TargetMode="External"/><Relationship Id="rId17" Type="http://schemas.openxmlformats.org/officeDocument/2006/relationships/hyperlink" Target="https://www.bbc.co.uk/bitesize/guides/z9w2v4j/revision/1" TargetMode="External"/><Relationship Id="rId2" Type="http://schemas.openxmlformats.org/officeDocument/2006/relationships/image" Target="../media/image7.png"/><Relationship Id="rId16" Type="http://schemas.openxmlformats.org/officeDocument/2006/relationships/hyperlink" Target="https://www.bbc.co.uk/bitesize/guides/zsb4xsg/vide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w7V4tXuhbk8" TargetMode="External"/><Relationship Id="rId11" Type="http://schemas.openxmlformats.org/officeDocument/2006/relationships/hyperlink" Target="https://www.youtube.com/watch?v=YW6Qo3TB39o" TargetMode="External"/><Relationship Id="rId5" Type="http://schemas.openxmlformats.org/officeDocument/2006/relationships/hyperlink" Target="https://members.gcsepod.com/shared/podcasts/title/10255/62503" TargetMode="External"/><Relationship Id="rId15" Type="http://schemas.openxmlformats.org/officeDocument/2006/relationships/hyperlink" Target="https://www.bbc.co.uk/bitesize/guides/zsb4xsg/revision/1" TargetMode="External"/><Relationship Id="rId10" Type="http://schemas.openxmlformats.org/officeDocument/2006/relationships/hyperlink" Target="https://www.youtube.com/watch?v=F2kuQSbazUo" TargetMode="External"/><Relationship Id="rId4" Type="http://schemas.openxmlformats.org/officeDocument/2006/relationships/hyperlink" Target="https://www.bbc.co.uk/bitesize/guides/z2fbqty/video" TargetMode="External"/><Relationship Id="rId9" Type="http://schemas.openxmlformats.org/officeDocument/2006/relationships/hyperlink" Target="https://www.bbc.co.uk/bitesize/guides/zy8qfrd/video" TargetMode="External"/><Relationship Id="rId14" Type="http://schemas.openxmlformats.org/officeDocument/2006/relationships/hyperlink" Target="https://www.youtube.com/watch?v=WrxAzb22obc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NSM7uBYaQII" TargetMode="External"/><Relationship Id="rId13" Type="http://schemas.openxmlformats.org/officeDocument/2006/relationships/hyperlink" Target="https://www.youtube.com/watch?v=lDpiFabBVkw" TargetMode="External"/><Relationship Id="rId18" Type="http://schemas.openxmlformats.org/officeDocument/2006/relationships/hyperlink" Target="https://www.youtube.com/watch?v=iHIwryoGYAw" TargetMode="External"/><Relationship Id="rId3" Type="http://schemas.openxmlformats.org/officeDocument/2006/relationships/hyperlink" Target="https://www.youtube.com/watch?v=G98vwUZIeK0" TargetMode="External"/><Relationship Id="rId7" Type="http://schemas.openxmlformats.org/officeDocument/2006/relationships/hyperlink" Target="https://www.youtube.com/watch?v=IqlQAT2jWdw" TargetMode="External"/><Relationship Id="rId12" Type="http://schemas.openxmlformats.org/officeDocument/2006/relationships/hyperlink" Target="https://www.youtube.com/watch?v=XPq1ELDidKA" TargetMode="External"/><Relationship Id="rId17" Type="http://schemas.openxmlformats.org/officeDocument/2006/relationships/hyperlink" Target="https://www.youtube.com/watch?v=6JQaQzjIuDM" TargetMode="External"/><Relationship Id="rId2" Type="http://schemas.openxmlformats.org/officeDocument/2006/relationships/hyperlink" Target="https://www.youtube.com/watch?v=XpM1reSXrww" TargetMode="External"/><Relationship Id="rId16" Type="http://schemas.openxmlformats.org/officeDocument/2006/relationships/hyperlink" Target="https://www.youtube.com/watch?v=hgCrYoNUhK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iRfRRZb8nFs" TargetMode="External"/><Relationship Id="rId11" Type="http://schemas.openxmlformats.org/officeDocument/2006/relationships/hyperlink" Target="https://www.youtube.com/watch?v=uZltpdpfhXo" TargetMode="External"/><Relationship Id="rId5" Type="http://schemas.openxmlformats.org/officeDocument/2006/relationships/hyperlink" Target="https://www.youtube.com/watch?v=5elsLpSaOi4" TargetMode="External"/><Relationship Id="rId15" Type="http://schemas.openxmlformats.org/officeDocument/2006/relationships/hyperlink" Target="https://www.youtube.com/watch?v=fZQ5e40WiBI" TargetMode="External"/><Relationship Id="rId10" Type="http://schemas.openxmlformats.org/officeDocument/2006/relationships/hyperlink" Target="https://www.youtube.com/watch?v=6JbLvZL29WY&amp;t=1416s" TargetMode="External"/><Relationship Id="rId19" Type="http://schemas.openxmlformats.org/officeDocument/2006/relationships/hyperlink" Target="https://www.youtube.com/watch?v=EdFIuc7NTM8" TargetMode="External"/><Relationship Id="rId4" Type="http://schemas.openxmlformats.org/officeDocument/2006/relationships/hyperlink" Target="https://www.youtube.com/watch?v=-8b7aR_jlfo" TargetMode="External"/><Relationship Id="rId9" Type="http://schemas.openxmlformats.org/officeDocument/2006/relationships/hyperlink" Target="https://www.youtube.com/watch?v=zy0Sm6Io7mU" TargetMode="External"/><Relationship Id="rId14" Type="http://schemas.openxmlformats.org/officeDocument/2006/relationships/hyperlink" Target="https://www.youtube.com/watch?v=rCeyghzDlx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F7D5BBA-22B1-491E-B798-B9FD5C3A9A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434828" y="-2899172"/>
            <a:ext cx="6858000" cy="1265634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3E4D3FD-5677-40D1-B29D-69DB9D795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343" y="77939"/>
            <a:ext cx="10562550" cy="810361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accent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Supporting your child this summer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C830F8-3400-4B51-B20C-BC932D0CA7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4090" y="1901822"/>
            <a:ext cx="3947781" cy="219591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447DF8A-109D-421E-9F4E-B83FC36F09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23136" y="1785075"/>
            <a:ext cx="3857179" cy="222272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05C74D0-8BA0-4163-828D-578D0C455F4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69761" y="1816806"/>
            <a:ext cx="3959645" cy="222272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077EFDD-B048-4AFC-8300-FC438909E6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85165" y="4220462"/>
            <a:ext cx="4487036" cy="250456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8CB3F3C-41F4-42BD-BA0A-8FC77AF2597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14254" y="4354309"/>
            <a:ext cx="4189783" cy="2346936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EFA7E8C5-C932-479A-A044-9825B8AB32EE}"/>
              </a:ext>
            </a:extLst>
          </p:cNvPr>
          <p:cNvSpPr txBox="1"/>
          <p:nvPr/>
        </p:nvSpPr>
        <p:spPr>
          <a:xfrm>
            <a:off x="1549723" y="1203080"/>
            <a:ext cx="8628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GCSE English – links to key text BBC bitesize revision and videos </a:t>
            </a:r>
          </a:p>
        </p:txBody>
      </p:sp>
    </p:spTree>
    <p:extLst>
      <p:ext uri="{BB962C8B-B14F-4D97-AF65-F5344CB8AC3E}">
        <p14:creationId xmlns:p14="http://schemas.microsoft.com/office/powerpoint/2010/main" val="3257731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A3923-2E23-45BE-BF6D-E58140058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839" y="163630"/>
            <a:ext cx="11806321" cy="688255"/>
          </a:xfrm>
        </p:spPr>
        <p:txBody>
          <a:bodyPr>
            <a:normAutofit fontScale="90000"/>
          </a:bodyPr>
          <a:lstStyle/>
          <a:p>
            <a:r>
              <a:rPr lang="en-GB" b="1" dirty="0">
                <a:latin typeface="Aharoni" panose="02010803020104030203" pitchFamily="2" charset="-79"/>
                <a:cs typeface="Aharoni" panose="02010803020104030203" pitchFamily="2" charset="-79"/>
              </a:rPr>
              <a:t>Romeo and Juliet EDUQAS Mentor pack </a:t>
            </a: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F04071C-E9A3-44A6-AFF5-18AE41CF3BD2}"/>
              </a:ext>
            </a:extLst>
          </p:cNvPr>
          <p:cNvGraphicFramePr>
            <a:graphicFrameLocks noGrp="1"/>
          </p:cNvGraphicFramePr>
          <p:nvPr/>
        </p:nvGraphicFramePr>
        <p:xfrm>
          <a:off x="192839" y="851885"/>
          <a:ext cx="11526067" cy="59543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2029">
                  <a:extLst>
                    <a:ext uri="{9D8B030D-6E8A-4147-A177-3AD203B41FA5}">
                      <a16:colId xmlns:a16="http://schemas.microsoft.com/office/drawing/2014/main" val="2439972389"/>
                    </a:ext>
                  </a:extLst>
                </a:gridCol>
                <a:gridCol w="1221004">
                  <a:extLst>
                    <a:ext uri="{9D8B030D-6E8A-4147-A177-3AD203B41FA5}">
                      <a16:colId xmlns:a16="http://schemas.microsoft.com/office/drawing/2014/main" val="4202889185"/>
                    </a:ext>
                  </a:extLst>
                </a:gridCol>
                <a:gridCol w="4503851">
                  <a:extLst>
                    <a:ext uri="{9D8B030D-6E8A-4147-A177-3AD203B41FA5}">
                      <a16:colId xmlns:a16="http://schemas.microsoft.com/office/drawing/2014/main" val="3242360754"/>
                    </a:ext>
                  </a:extLst>
                </a:gridCol>
                <a:gridCol w="1259183">
                  <a:extLst>
                    <a:ext uri="{9D8B030D-6E8A-4147-A177-3AD203B41FA5}">
                      <a16:colId xmlns:a16="http://schemas.microsoft.com/office/drawing/2014/main" val="914081183"/>
                    </a:ext>
                  </a:extLst>
                </a:gridCol>
              </a:tblGrid>
              <a:tr h="525329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Revision page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800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Video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Completed</a:t>
                      </a:r>
                      <a:r>
                        <a:rPr lang="en-GB" sz="16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8513308"/>
                  </a:ext>
                </a:extLst>
              </a:tr>
              <a:tr h="896150">
                <a:tc>
                  <a:txBody>
                    <a:bodyPr/>
                    <a:lstStyle/>
                    <a:p>
                      <a:r>
                        <a:rPr lang="en-GB" sz="1600" b="1" dirty="0"/>
                        <a:t>Plot summary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hlinkClick r:id="rId2"/>
                        </a:rPr>
                        <a:t>Romeo and Juliet - Plot summary - Plot summary - </a:t>
                      </a:r>
                      <a:r>
                        <a:rPr lang="en-GB" sz="1200" dirty="0" err="1">
                          <a:hlinkClick r:id="rId2"/>
                        </a:rPr>
                        <a:t>Eduqas</a:t>
                      </a:r>
                      <a:r>
                        <a:rPr lang="en-GB" sz="1200" dirty="0">
                          <a:hlinkClick r:id="rId2"/>
                        </a:rPr>
                        <a:t> - GCSE English Literature Revision - </a:t>
                      </a:r>
                      <a:r>
                        <a:rPr lang="en-GB" sz="1200" dirty="0" err="1">
                          <a:hlinkClick r:id="rId2"/>
                        </a:rPr>
                        <a:t>Eduqas</a:t>
                      </a:r>
                      <a:r>
                        <a:rPr lang="en-GB" sz="1200" dirty="0">
                          <a:hlinkClick r:id="rId2"/>
                        </a:rPr>
                        <a:t> - BBC Bitesize</a:t>
                      </a:r>
                      <a:endParaRPr lang="en-GB" sz="1200" dirty="0"/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hlinkClick r:id="rId3"/>
                        </a:rPr>
                        <a:t>Plot summary - </a:t>
                      </a:r>
                      <a:r>
                        <a:rPr lang="en-GB" sz="1200" dirty="0" err="1">
                          <a:hlinkClick r:id="rId3"/>
                        </a:rPr>
                        <a:t>Eduqas</a:t>
                      </a:r>
                      <a:r>
                        <a:rPr lang="en-GB" sz="1200" dirty="0">
                          <a:hlinkClick r:id="rId3"/>
                        </a:rPr>
                        <a:t> - Video - GCSE English Literature - BBC Bitesize</a:t>
                      </a:r>
                      <a:endParaRPr lang="en-GB" sz="1200" b="0" dirty="0"/>
                    </a:p>
                    <a:p>
                      <a:r>
                        <a:rPr lang="en-GB" sz="1200" b="0" dirty="0">
                          <a:hlinkClick r:id="rId4"/>
                        </a:rPr>
                        <a:t>GCSE Pod</a:t>
                      </a:r>
                      <a:endParaRPr lang="en-GB" sz="1200" b="0" dirty="0"/>
                    </a:p>
                    <a:p>
                      <a:r>
                        <a:rPr lang="en-GB" sz="1200" b="0" dirty="0">
                          <a:hlinkClick r:id="rId5"/>
                        </a:rPr>
                        <a:t>Stacey Reay Plot Summary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404897"/>
                  </a:ext>
                </a:extLst>
              </a:tr>
              <a:tr h="1205167">
                <a:tc>
                  <a:txBody>
                    <a:bodyPr/>
                    <a:lstStyle/>
                    <a:p>
                      <a:r>
                        <a:rPr lang="en-GB" sz="1600" b="1" dirty="0"/>
                        <a:t>Characters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hlinkClick r:id="rId6"/>
                        </a:rPr>
                        <a:t>Romeo and Juliet - Characters overview - Characters - </a:t>
                      </a:r>
                      <a:r>
                        <a:rPr lang="en-GB" sz="1200" dirty="0" err="1">
                          <a:hlinkClick r:id="rId6"/>
                        </a:rPr>
                        <a:t>Eduqas</a:t>
                      </a:r>
                      <a:r>
                        <a:rPr lang="en-GB" sz="1200" dirty="0">
                          <a:hlinkClick r:id="rId6"/>
                        </a:rPr>
                        <a:t> - GCSE English Literature Revision - </a:t>
                      </a:r>
                      <a:r>
                        <a:rPr lang="en-GB" sz="1200" dirty="0" err="1">
                          <a:hlinkClick r:id="rId6"/>
                        </a:rPr>
                        <a:t>Eduqas</a:t>
                      </a:r>
                      <a:r>
                        <a:rPr lang="en-GB" sz="1200" dirty="0">
                          <a:hlinkClick r:id="rId6"/>
                        </a:rPr>
                        <a:t> - BBC Bitesize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hlinkClick r:id="rId4"/>
                        </a:rPr>
                        <a:t>GCSE Pod</a:t>
                      </a:r>
                      <a:endParaRPr lang="en-GB" sz="1200" dirty="0"/>
                    </a:p>
                    <a:p>
                      <a:r>
                        <a:rPr lang="en-GB" sz="1200" dirty="0">
                          <a:hlinkClick r:id="rId7"/>
                        </a:rPr>
                        <a:t>Juliet</a:t>
                      </a:r>
                      <a:endParaRPr lang="en-GB" sz="1200" dirty="0"/>
                    </a:p>
                    <a:p>
                      <a:r>
                        <a:rPr lang="en-GB" sz="1200" dirty="0">
                          <a:hlinkClick r:id="rId8"/>
                        </a:rPr>
                        <a:t>Romeo</a:t>
                      </a:r>
                      <a:endParaRPr lang="en-GB" sz="1200" dirty="0"/>
                    </a:p>
                    <a:p>
                      <a:r>
                        <a:rPr lang="en-GB" sz="1200" dirty="0">
                          <a:hlinkClick r:id="rId9"/>
                        </a:rPr>
                        <a:t>Mercutio</a:t>
                      </a:r>
                      <a:endParaRPr lang="en-GB" sz="1200" dirty="0"/>
                    </a:p>
                    <a:p>
                      <a:r>
                        <a:rPr lang="en-GB" sz="1200" dirty="0">
                          <a:hlinkClick r:id="rId10"/>
                        </a:rPr>
                        <a:t>Tybalt</a:t>
                      </a:r>
                      <a:endParaRPr lang="en-GB" sz="1200" dirty="0"/>
                    </a:p>
                    <a:p>
                      <a:r>
                        <a:rPr lang="en-GB" sz="1200" b="0" dirty="0">
                          <a:hlinkClick r:id="rId11"/>
                        </a:rPr>
                        <a:t>Benvolio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769943"/>
                  </a:ext>
                </a:extLst>
              </a:tr>
              <a:tr h="1019757">
                <a:tc>
                  <a:txBody>
                    <a:bodyPr/>
                    <a:lstStyle/>
                    <a:p>
                      <a:r>
                        <a:rPr lang="en-GB" sz="1600" b="1" dirty="0"/>
                        <a:t>Themes (Love , Conflict , family)</a:t>
                      </a:r>
                    </a:p>
                    <a:p>
                      <a:r>
                        <a:rPr lang="en-GB" sz="1200" dirty="0">
                          <a:hlinkClick r:id="rId12"/>
                        </a:rPr>
                        <a:t>Romeo and Juliet - Themes Overview - Themes - </a:t>
                      </a:r>
                      <a:r>
                        <a:rPr lang="en-GB" sz="1200" dirty="0" err="1">
                          <a:hlinkClick r:id="rId12"/>
                        </a:rPr>
                        <a:t>Eduqas</a:t>
                      </a:r>
                      <a:r>
                        <a:rPr lang="en-GB" sz="1200" dirty="0">
                          <a:hlinkClick r:id="rId12"/>
                        </a:rPr>
                        <a:t> - GCSE English Literature Revision - </a:t>
                      </a:r>
                      <a:r>
                        <a:rPr lang="en-GB" sz="1200" dirty="0" err="1">
                          <a:hlinkClick r:id="rId12"/>
                        </a:rPr>
                        <a:t>Eduqas</a:t>
                      </a:r>
                      <a:r>
                        <a:rPr lang="en-GB" sz="1200" dirty="0">
                          <a:hlinkClick r:id="rId12"/>
                        </a:rPr>
                        <a:t> - BBC Bitesize</a:t>
                      </a:r>
                      <a:r>
                        <a:rPr lang="en-GB" sz="12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hlinkClick r:id="rId13"/>
                        </a:rPr>
                        <a:t>Themes - </a:t>
                      </a:r>
                      <a:r>
                        <a:rPr lang="en-GB" sz="1200" dirty="0" err="1">
                          <a:hlinkClick r:id="rId13"/>
                        </a:rPr>
                        <a:t>Eduqas</a:t>
                      </a:r>
                      <a:r>
                        <a:rPr lang="en-GB" sz="1200" dirty="0">
                          <a:hlinkClick r:id="rId13"/>
                        </a:rPr>
                        <a:t> - Video - GCSE English Literature – </a:t>
                      </a:r>
                      <a:r>
                        <a:rPr lang="en-GB" sz="1200" dirty="0" err="1">
                          <a:hlinkClick r:id="rId13"/>
                        </a:rPr>
                        <a:t>BBCBitesize</a:t>
                      </a:r>
                      <a:endParaRPr lang="en-GB" sz="1200" dirty="0"/>
                    </a:p>
                    <a:p>
                      <a:r>
                        <a:rPr lang="en-GB" sz="1200" dirty="0">
                          <a:hlinkClick r:id="rId4"/>
                        </a:rPr>
                        <a:t>GCSE Pod</a:t>
                      </a:r>
                      <a:endParaRPr lang="en-GB" sz="1200" dirty="0"/>
                    </a:p>
                    <a:p>
                      <a:r>
                        <a:rPr lang="en-GB" sz="1200" dirty="0">
                          <a:hlinkClick r:id="rId14"/>
                        </a:rPr>
                        <a:t>Love</a:t>
                      </a:r>
                      <a:endParaRPr lang="en-GB" sz="1200" dirty="0"/>
                    </a:p>
                    <a:p>
                      <a:r>
                        <a:rPr lang="en-GB" sz="1200" dirty="0">
                          <a:hlinkClick r:id="rId15"/>
                        </a:rPr>
                        <a:t>Conflict</a:t>
                      </a:r>
                      <a:endParaRPr lang="en-GB" sz="1200" dirty="0"/>
                    </a:p>
                    <a:p>
                      <a:r>
                        <a:rPr lang="en-GB" sz="1200" dirty="0">
                          <a:hlinkClick r:id="rId15"/>
                        </a:rPr>
                        <a:t>Fate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9561188"/>
                  </a:ext>
                </a:extLst>
              </a:tr>
              <a:tr h="8961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Form, structure and language</a:t>
                      </a:r>
                    </a:p>
                    <a:p>
                      <a:r>
                        <a:rPr lang="en-GB" sz="1200" dirty="0">
                          <a:hlinkClick r:id="rId16"/>
                        </a:rPr>
                        <a:t>Introduction to form, structure and language in Romeo and Juliet - Form, structure and language - </a:t>
                      </a:r>
                      <a:r>
                        <a:rPr lang="en-GB" sz="1200" dirty="0" err="1">
                          <a:hlinkClick r:id="rId16"/>
                        </a:rPr>
                        <a:t>Eduqas</a:t>
                      </a:r>
                      <a:r>
                        <a:rPr lang="en-GB" sz="1200" dirty="0">
                          <a:hlinkClick r:id="rId16"/>
                        </a:rPr>
                        <a:t> - GCSE English Literature Revision - </a:t>
                      </a:r>
                      <a:r>
                        <a:rPr lang="en-GB" sz="1200" dirty="0" err="1">
                          <a:hlinkClick r:id="rId16"/>
                        </a:rPr>
                        <a:t>Eduqas</a:t>
                      </a:r>
                      <a:r>
                        <a:rPr lang="en-GB" sz="1200" dirty="0">
                          <a:hlinkClick r:id="rId16"/>
                        </a:rPr>
                        <a:t> - BBC Bitesize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hlinkClick r:id="rId4"/>
                        </a:rPr>
                        <a:t>GCSE Pod</a:t>
                      </a:r>
                      <a:endParaRPr lang="en-GB" sz="1200" dirty="0"/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7237307"/>
                  </a:ext>
                </a:extLst>
              </a:tr>
              <a:tr h="710740">
                <a:tc>
                  <a:txBody>
                    <a:bodyPr/>
                    <a:lstStyle/>
                    <a:p>
                      <a:r>
                        <a:rPr lang="en-GB" sz="1600" b="1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Dramatisation</a:t>
                      </a:r>
                      <a:endParaRPr lang="en-GB" sz="1600" b="1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dirty="0">
                          <a:hlinkClick r:id="rId17"/>
                        </a:rPr>
                        <a:t>Introduction and overview of Romeo and Juliet - </a:t>
                      </a:r>
                      <a:r>
                        <a:rPr lang="en-GB" sz="1200" dirty="0" err="1">
                          <a:hlinkClick r:id="rId17"/>
                        </a:rPr>
                        <a:t>Dramatisation</a:t>
                      </a:r>
                      <a:r>
                        <a:rPr lang="en-GB" sz="1200" dirty="0">
                          <a:hlinkClick r:id="rId17"/>
                        </a:rPr>
                        <a:t> - </a:t>
                      </a:r>
                      <a:r>
                        <a:rPr lang="en-GB" sz="1200" dirty="0" err="1">
                          <a:hlinkClick r:id="rId17"/>
                        </a:rPr>
                        <a:t>Eduqas</a:t>
                      </a:r>
                      <a:r>
                        <a:rPr lang="en-GB" sz="1200" dirty="0">
                          <a:hlinkClick r:id="rId17"/>
                        </a:rPr>
                        <a:t> - GCSE English Literature Revision - </a:t>
                      </a:r>
                      <a:r>
                        <a:rPr lang="en-GB" sz="1200" dirty="0" err="1">
                          <a:hlinkClick r:id="rId17"/>
                        </a:rPr>
                        <a:t>Eduqas</a:t>
                      </a:r>
                      <a:r>
                        <a:rPr lang="en-GB" sz="1200" dirty="0">
                          <a:hlinkClick r:id="rId17"/>
                        </a:rPr>
                        <a:t> - BBC Bitesize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hlinkClick r:id="rId4"/>
                        </a:rPr>
                        <a:t>GCSE Pod</a:t>
                      </a:r>
                      <a:endParaRPr lang="en-GB" sz="12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2937970"/>
                  </a:ext>
                </a:extLst>
              </a:tr>
              <a:tr h="688309">
                <a:tc gridSpan="4">
                  <a:txBody>
                    <a:bodyPr/>
                    <a:lstStyle/>
                    <a:p>
                      <a:r>
                        <a:rPr lang="en-GB" sz="1600" b="1" dirty="0"/>
                        <a:t>Sample exam Questions</a:t>
                      </a:r>
                    </a:p>
                    <a:p>
                      <a:r>
                        <a:rPr lang="en-GB" sz="1200" dirty="0">
                          <a:hlinkClick r:id="rId18"/>
                        </a:rPr>
                        <a:t>Romeo and Juliet - Sample exam question - Sample exam question - </a:t>
                      </a:r>
                      <a:r>
                        <a:rPr lang="en-GB" sz="1200" dirty="0" err="1">
                          <a:hlinkClick r:id="rId18"/>
                        </a:rPr>
                        <a:t>Eduqas</a:t>
                      </a:r>
                      <a:r>
                        <a:rPr lang="en-GB" sz="1200" dirty="0">
                          <a:hlinkClick r:id="rId18"/>
                        </a:rPr>
                        <a:t> - GCSE English Literature Revision - </a:t>
                      </a:r>
                      <a:r>
                        <a:rPr lang="en-GB" sz="1200" dirty="0" err="1">
                          <a:hlinkClick r:id="rId18"/>
                        </a:rPr>
                        <a:t>Eduqas</a:t>
                      </a:r>
                      <a:r>
                        <a:rPr lang="en-GB" sz="1200" dirty="0">
                          <a:hlinkClick r:id="rId18"/>
                        </a:rPr>
                        <a:t> - BBC Bitesize</a:t>
                      </a:r>
                      <a:endParaRPr lang="en-GB" sz="1200" dirty="0"/>
                    </a:p>
                    <a:p>
                      <a:endParaRPr lang="en-GB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926471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39C6BD70-9EF9-437E-98D9-93DD24C3447A}"/>
              </a:ext>
            </a:extLst>
          </p:cNvPr>
          <p:cNvPicPr>
            <a:picLocks noChangeAspect="1"/>
          </p:cNvPicPr>
          <p:nvPr/>
        </p:nvPicPr>
        <p:blipFill rotWithShape="1">
          <a:blip r:embed="rId19"/>
          <a:srcRect l="-346" t="488" r="346" b="17571"/>
          <a:stretch/>
        </p:blipFill>
        <p:spPr>
          <a:xfrm>
            <a:off x="10249133" y="0"/>
            <a:ext cx="1619221" cy="781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789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A3923-2E23-45BE-BF6D-E58140058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811" y="78538"/>
            <a:ext cx="11728712" cy="1718971"/>
          </a:xfrm>
        </p:spPr>
        <p:txBody>
          <a:bodyPr>
            <a:normAutofit/>
          </a:bodyPr>
          <a:lstStyle/>
          <a:p>
            <a:r>
              <a:rPr lang="en-GB" b="1" dirty="0">
                <a:latin typeface="Aharoni" panose="02010803020104030203" pitchFamily="2" charset="-79"/>
                <a:cs typeface="Aharoni" panose="02010803020104030203" pitchFamily="2" charset="-79"/>
              </a:rPr>
              <a:t>Blood Brothers EDUQAS Mentor pack</a:t>
            </a:r>
            <a:br>
              <a:rPr lang="en-GB" b="1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GB" b="1" dirty="0">
                <a:latin typeface="Aharoni" panose="02010803020104030203" pitchFamily="2" charset="-79"/>
                <a:cs typeface="Aharoni" panose="02010803020104030203" pitchFamily="2" charset="-79"/>
              </a:rPr>
              <a:t>YouTube video link to the whole play </a:t>
            </a:r>
            <a:r>
              <a:rPr lang="en-GB" dirty="0"/>
              <a:t> </a:t>
            </a:r>
            <a:br>
              <a:rPr lang="en-GB" dirty="0"/>
            </a:br>
            <a:r>
              <a:rPr lang="en-GB" sz="2200" b="1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Blood Brothers</a:t>
            </a:r>
            <a:r>
              <a:rPr lang="en-GB" sz="2200" b="1" dirty="0">
                <a:solidFill>
                  <a:srgbClr val="FF0000"/>
                </a:solidFill>
              </a:rPr>
              <a:t> link to </a:t>
            </a:r>
            <a:r>
              <a:rPr lang="en-GB" sz="2200" b="1" dirty="0" err="1">
                <a:solidFill>
                  <a:srgbClr val="FF0000"/>
                </a:solidFill>
              </a:rPr>
              <a:t>youtube</a:t>
            </a:r>
            <a:r>
              <a:rPr lang="en-GB" sz="2200" b="1" dirty="0">
                <a:solidFill>
                  <a:srgbClr val="FF0000"/>
                </a:solidFill>
              </a:rPr>
              <a:t> the full play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9C6BD70-9EF9-437E-98D9-93DD24C3447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729" b="20122"/>
          <a:stretch/>
        </p:blipFill>
        <p:spPr>
          <a:xfrm>
            <a:off x="10673120" y="78538"/>
            <a:ext cx="1470116" cy="718057"/>
          </a:xfrm>
          <a:prstGeom prst="rect">
            <a:avLst/>
          </a:prstGeom>
        </p:spPr>
      </p:pic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74E127F2-761C-4B02-B4F8-0DF59494DDEA}"/>
              </a:ext>
            </a:extLst>
          </p:cNvPr>
          <p:cNvGraphicFramePr>
            <a:graphicFrameLocks noGrp="1"/>
          </p:cNvGraphicFramePr>
          <p:nvPr/>
        </p:nvGraphicFramePr>
        <p:xfrm>
          <a:off x="194811" y="1971413"/>
          <a:ext cx="11651104" cy="4525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6703">
                  <a:extLst>
                    <a:ext uri="{9D8B030D-6E8A-4147-A177-3AD203B41FA5}">
                      <a16:colId xmlns:a16="http://schemas.microsoft.com/office/drawing/2014/main" val="3279751098"/>
                    </a:ext>
                  </a:extLst>
                </a:gridCol>
                <a:gridCol w="1268849">
                  <a:extLst>
                    <a:ext uri="{9D8B030D-6E8A-4147-A177-3AD203B41FA5}">
                      <a16:colId xmlns:a16="http://schemas.microsoft.com/office/drawing/2014/main" val="1178095987"/>
                    </a:ext>
                  </a:extLst>
                </a:gridCol>
                <a:gridCol w="4430724">
                  <a:extLst>
                    <a:ext uri="{9D8B030D-6E8A-4147-A177-3AD203B41FA5}">
                      <a16:colId xmlns:a16="http://schemas.microsoft.com/office/drawing/2014/main" val="3533914836"/>
                    </a:ext>
                  </a:extLst>
                </a:gridCol>
                <a:gridCol w="1394828">
                  <a:extLst>
                    <a:ext uri="{9D8B030D-6E8A-4147-A177-3AD203B41FA5}">
                      <a16:colId xmlns:a16="http://schemas.microsoft.com/office/drawing/2014/main" val="3303745870"/>
                    </a:ext>
                  </a:extLst>
                </a:gridCol>
              </a:tblGrid>
              <a:tr h="52350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Revision page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Video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Completed</a:t>
                      </a:r>
                      <a:r>
                        <a:rPr lang="en-GB" sz="16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94012"/>
                  </a:ext>
                </a:extLst>
              </a:tr>
              <a:tr h="774496">
                <a:tc>
                  <a:txBody>
                    <a:bodyPr/>
                    <a:lstStyle/>
                    <a:p>
                      <a:r>
                        <a:rPr lang="en-GB" sz="1600" b="1" dirty="0"/>
                        <a:t>Plot summary</a:t>
                      </a:r>
                    </a:p>
                    <a:p>
                      <a:r>
                        <a:rPr lang="en-GB" sz="1200" dirty="0">
                          <a:hlinkClick r:id="rId4"/>
                        </a:rPr>
                        <a:t>https://www.bbc.co.uk/bitesize/guides/z2js7hv/revision/1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hlinkClick r:id="rId5"/>
                        </a:rPr>
                        <a:t>https://members.gcsepod.com/shared/podcasts/title/10266/62834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3255858"/>
                  </a:ext>
                </a:extLst>
              </a:tr>
              <a:tr h="774496">
                <a:tc>
                  <a:txBody>
                    <a:bodyPr/>
                    <a:lstStyle/>
                    <a:p>
                      <a:r>
                        <a:rPr lang="en-GB" sz="1600" b="1" dirty="0"/>
                        <a:t>Characters</a:t>
                      </a:r>
                    </a:p>
                    <a:p>
                      <a:r>
                        <a:rPr lang="en-GB" sz="1200" b="1" dirty="0">
                          <a:hlinkClick r:id="rId6"/>
                        </a:rPr>
                        <a:t>https://www.bbc.co.uk/bitesize/guides/z9374j6/revision/1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hlinkClick r:id="rId5"/>
                        </a:rPr>
                        <a:t>https://members.gcsepod.com/shared/podcasts/title/10266/62834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4061697"/>
                  </a:ext>
                </a:extLst>
              </a:tr>
              <a:tr h="774496">
                <a:tc>
                  <a:txBody>
                    <a:bodyPr/>
                    <a:lstStyle/>
                    <a:p>
                      <a:r>
                        <a:rPr lang="en-GB" sz="1600" b="1" dirty="0"/>
                        <a:t>Themes</a:t>
                      </a:r>
                    </a:p>
                    <a:p>
                      <a:r>
                        <a:rPr lang="en-GB" sz="1200" b="1" dirty="0"/>
                        <a:t> </a:t>
                      </a:r>
                      <a:r>
                        <a:rPr lang="en-GB" sz="1200" b="1" dirty="0">
                          <a:hlinkClick r:id="rId7"/>
                        </a:rPr>
                        <a:t>https://www.bbc.co.uk/bitesize/guides/zx8n7hv/revision/1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hlinkClick r:id="rId5"/>
                        </a:rPr>
                        <a:t>https://members.gcsepod.com/shared/podcasts/title/10266/62834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6823168"/>
                  </a:ext>
                </a:extLst>
              </a:tr>
              <a:tr h="8390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Form, structure and language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https://www.bbc.co.uk/bitesize/guides/zxwfmnb/revision/1</a:t>
                      </a:r>
                      <a:endParaRPr lang="en-GB" sz="12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hlinkClick r:id="rId5"/>
                        </a:rPr>
                        <a:t>https://members.gcsepod.com/shared/podcasts/title/10266/62834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0822198"/>
                  </a:ext>
                </a:extLst>
              </a:tr>
              <a:tr h="839037">
                <a:tc>
                  <a:txBody>
                    <a:bodyPr/>
                    <a:lstStyle/>
                    <a:p>
                      <a:r>
                        <a:rPr lang="en-GB" sz="1600" b="1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Dramatisation</a:t>
                      </a:r>
                      <a:endParaRPr lang="en-GB" sz="1600" b="1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/>
                        </a:rPr>
                        <a:t>https://www.bbc.co.uk/bitesize/guides/zgfwg82/revision/1</a:t>
                      </a:r>
                      <a:endParaRPr lang="en-GB" sz="1200" b="1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hlinkClick r:id="rId5"/>
                        </a:rPr>
                        <a:t>https://members.gcsepod.com/shared/podcasts/title/10266/62834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9068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6701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A3923-2E23-45BE-BF6D-E58140058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5423"/>
            <a:ext cx="11806321" cy="1325563"/>
          </a:xfrm>
        </p:spPr>
        <p:txBody>
          <a:bodyPr>
            <a:normAutofit/>
          </a:bodyPr>
          <a:lstStyle/>
          <a:p>
            <a:r>
              <a:rPr lang="en-GB" b="1" dirty="0">
                <a:latin typeface="Aharoni" panose="02010803020104030203" pitchFamily="2" charset="-79"/>
                <a:cs typeface="Aharoni" panose="02010803020104030203" pitchFamily="2" charset="-79"/>
              </a:rPr>
              <a:t>An Inspector Calls EDUQAS Mentor pack </a:t>
            </a:r>
            <a:br>
              <a:rPr lang="en-GB" dirty="0"/>
            </a:b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9C6BD70-9EF9-437E-98D9-93DD24C344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69453" y="75423"/>
            <a:ext cx="1169149" cy="688254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C8B4531-3CC6-4C64-92F9-1DEDEBE6F4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145654"/>
              </p:ext>
            </p:extLst>
          </p:nvPr>
        </p:nvGraphicFramePr>
        <p:xfrm>
          <a:off x="303866" y="930406"/>
          <a:ext cx="11747107" cy="588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9133">
                  <a:extLst>
                    <a:ext uri="{9D8B030D-6E8A-4147-A177-3AD203B41FA5}">
                      <a16:colId xmlns:a16="http://schemas.microsoft.com/office/drawing/2014/main" val="2439972389"/>
                    </a:ext>
                  </a:extLst>
                </a:gridCol>
                <a:gridCol w="1244420">
                  <a:extLst>
                    <a:ext uri="{9D8B030D-6E8A-4147-A177-3AD203B41FA5}">
                      <a16:colId xmlns:a16="http://schemas.microsoft.com/office/drawing/2014/main" val="4202889185"/>
                    </a:ext>
                  </a:extLst>
                </a:gridCol>
                <a:gridCol w="4590222">
                  <a:extLst>
                    <a:ext uri="{9D8B030D-6E8A-4147-A177-3AD203B41FA5}">
                      <a16:colId xmlns:a16="http://schemas.microsoft.com/office/drawing/2014/main" val="3242360754"/>
                    </a:ext>
                  </a:extLst>
                </a:gridCol>
                <a:gridCol w="1283332">
                  <a:extLst>
                    <a:ext uri="{9D8B030D-6E8A-4147-A177-3AD203B41FA5}">
                      <a16:colId xmlns:a16="http://schemas.microsoft.com/office/drawing/2014/main" val="914081183"/>
                    </a:ext>
                  </a:extLst>
                </a:gridCol>
              </a:tblGrid>
              <a:tr h="50420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Revision page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Video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Completed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8513308"/>
                  </a:ext>
                </a:extLst>
              </a:tr>
              <a:tr h="888370">
                <a:tc>
                  <a:txBody>
                    <a:bodyPr/>
                    <a:lstStyle/>
                    <a:p>
                      <a:r>
                        <a:rPr lang="en-GB" sz="1800" b="1" dirty="0"/>
                        <a:t>Plot summary</a:t>
                      </a:r>
                    </a:p>
                    <a:p>
                      <a:r>
                        <a:rPr lang="en-GB" sz="1050" dirty="0">
                          <a:hlinkClick r:id="rId3"/>
                        </a:rPr>
                        <a:t>https://www.bbc.co.uk/bitesize/guides/zwdxg82/revision/1</a:t>
                      </a:r>
                      <a:endParaRPr lang="en-GB" sz="1050" dirty="0"/>
                    </a:p>
                    <a:p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hlinkClick r:id="rId4"/>
                        </a:rPr>
                        <a:t>https://www.bbc.co.uk/bitesize/guides/zwdxg82/video</a:t>
                      </a:r>
                      <a:endParaRPr lang="en-GB" sz="1100" dirty="0"/>
                    </a:p>
                    <a:p>
                      <a:r>
                        <a:rPr lang="en-GB" sz="1100" dirty="0">
                          <a:hlinkClick r:id="rId5"/>
                        </a:rPr>
                        <a:t>https://members.gcsepod.com/shared/podcasts/title/10265/62817</a:t>
                      </a:r>
                      <a:endParaRPr lang="en-GB" sz="1100" dirty="0"/>
                    </a:p>
                    <a:p>
                      <a:r>
                        <a:rPr lang="en-GB" sz="1100" dirty="0">
                          <a:hlinkClick r:id="rId6"/>
                        </a:rPr>
                        <a:t>Act 1</a:t>
                      </a:r>
                      <a:endParaRPr lang="en-GB" sz="1100" dirty="0"/>
                    </a:p>
                    <a:p>
                      <a:r>
                        <a:rPr lang="en-GB" sz="1100" dirty="0">
                          <a:hlinkClick r:id="rId7"/>
                        </a:rPr>
                        <a:t>Act 2</a:t>
                      </a:r>
                      <a:endParaRPr lang="en-GB" sz="1100" dirty="0"/>
                    </a:p>
                    <a:p>
                      <a:r>
                        <a:rPr lang="en-GB" sz="1100" dirty="0">
                          <a:hlinkClick r:id="rId8"/>
                        </a:rPr>
                        <a:t>Act 3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404897"/>
                  </a:ext>
                </a:extLst>
              </a:tr>
              <a:tr h="799386">
                <a:tc>
                  <a:txBody>
                    <a:bodyPr/>
                    <a:lstStyle/>
                    <a:p>
                      <a:r>
                        <a:rPr lang="en-GB" sz="1800" b="1" dirty="0"/>
                        <a:t>Characters</a:t>
                      </a:r>
                    </a:p>
                    <a:p>
                      <a:r>
                        <a:rPr lang="en-GB" sz="1050" b="1" dirty="0">
                          <a:hlinkClick r:id="rId9"/>
                        </a:rPr>
                        <a:t>https://www.bbc.co.uk/bitesize/guides/z9t3qty/revision/1</a:t>
                      </a:r>
                      <a:endParaRPr lang="en-GB" sz="1050" b="1" dirty="0"/>
                    </a:p>
                    <a:p>
                      <a:endParaRPr lang="en-GB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hlinkClick r:id="rId10"/>
                        </a:rPr>
                        <a:t>https://www.bbc.co.uk/bitesize/guides/z9t3qty/video</a:t>
                      </a:r>
                      <a:endParaRPr lang="en-GB" sz="1100" dirty="0"/>
                    </a:p>
                    <a:p>
                      <a:r>
                        <a:rPr lang="en-GB" sz="1100" dirty="0">
                          <a:hlinkClick r:id="rId5"/>
                        </a:rPr>
                        <a:t>https://members.gcsepod.com/shared/podcasts/title/10265/62817</a:t>
                      </a:r>
                      <a:endParaRPr lang="en-GB" sz="1100" dirty="0"/>
                    </a:p>
                    <a:p>
                      <a:r>
                        <a:rPr lang="en-GB" sz="1100" dirty="0">
                          <a:hlinkClick r:id="rId11"/>
                        </a:rPr>
                        <a:t>Mr Birling</a:t>
                      </a:r>
                      <a:endParaRPr lang="en-GB" sz="1100" dirty="0"/>
                    </a:p>
                    <a:p>
                      <a:r>
                        <a:rPr lang="en-GB" sz="1100" dirty="0">
                          <a:hlinkClick r:id="rId12"/>
                        </a:rPr>
                        <a:t>Mrs Birling</a:t>
                      </a:r>
                      <a:endParaRPr lang="en-GB" sz="1100" dirty="0"/>
                    </a:p>
                    <a:p>
                      <a:r>
                        <a:rPr lang="en-GB" sz="1100" dirty="0">
                          <a:hlinkClick r:id="rId13"/>
                        </a:rPr>
                        <a:t>Sheila</a:t>
                      </a:r>
                      <a:endParaRPr lang="en-GB" sz="1100" dirty="0"/>
                    </a:p>
                    <a:p>
                      <a:r>
                        <a:rPr lang="en-GB" sz="1100" dirty="0">
                          <a:hlinkClick r:id="rId14"/>
                        </a:rPr>
                        <a:t>Eric</a:t>
                      </a:r>
                      <a:endParaRPr lang="en-GB" sz="1100" dirty="0"/>
                    </a:p>
                    <a:p>
                      <a:r>
                        <a:rPr lang="en-GB" sz="1100" dirty="0">
                          <a:hlinkClick r:id="rId15"/>
                        </a:rPr>
                        <a:t>Gerald</a:t>
                      </a:r>
                      <a:endParaRPr lang="en-GB" sz="1100" dirty="0"/>
                    </a:p>
                    <a:p>
                      <a:r>
                        <a:rPr lang="en-GB" sz="1100" dirty="0">
                          <a:hlinkClick r:id="rId15"/>
                        </a:rPr>
                        <a:t>Eva Smith/Daisy Renton</a:t>
                      </a:r>
                      <a:endParaRPr lang="en-GB" sz="1100" dirty="0"/>
                    </a:p>
                    <a:p>
                      <a:r>
                        <a:rPr lang="en-GB" sz="1100" dirty="0">
                          <a:hlinkClick r:id="rId16"/>
                        </a:rPr>
                        <a:t>The Inspector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769943"/>
                  </a:ext>
                </a:extLst>
              </a:tr>
              <a:tr h="558707">
                <a:tc>
                  <a:txBody>
                    <a:bodyPr/>
                    <a:lstStyle/>
                    <a:p>
                      <a:r>
                        <a:rPr lang="en-GB" sz="1800" b="1" dirty="0"/>
                        <a:t>Themes</a:t>
                      </a:r>
                    </a:p>
                    <a:p>
                      <a:r>
                        <a:rPr lang="en-GB" sz="1050" b="1" dirty="0">
                          <a:hlinkClick r:id="rId17"/>
                        </a:rPr>
                        <a:t>https://www.bbc.co.uk/bitesize/guides/zq38p39/revision/1</a:t>
                      </a:r>
                      <a:endParaRPr lang="en-GB" sz="1050" b="1" dirty="0"/>
                    </a:p>
                    <a:p>
                      <a:endParaRPr lang="en-GB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hlinkClick r:id="rId18"/>
                        </a:rPr>
                        <a:t>https://www.bbc.co.uk/bitesize/guides/zq38p39/video</a:t>
                      </a:r>
                      <a:endParaRPr lang="en-GB" sz="1100" dirty="0"/>
                    </a:p>
                    <a:p>
                      <a:r>
                        <a:rPr lang="en-GB" sz="1100" dirty="0">
                          <a:hlinkClick r:id="rId5"/>
                        </a:rPr>
                        <a:t>https://members.gcsepod.com/shared/podcasts/title/10265/62817</a:t>
                      </a:r>
                      <a:endParaRPr lang="en-GB" sz="1100" dirty="0"/>
                    </a:p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9561188"/>
                  </a:ext>
                </a:extLst>
              </a:tr>
              <a:tr h="4949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Form, structure and language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9"/>
                        </a:rPr>
                        <a:t>https://www.bbc.co.uk/bitesize/guides/zw97v4j/revision/1</a:t>
                      </a:r>
                      <a:endParaRPr lang="en-GB" sz="12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hlinkClick r:id="rId5"/>
                        </a:rPr>
                        <a:t>https://members.gcsepod.com/shared/podcasts/title/10265/62817</a:t>
                      </a:r>
                      <a:endParaRPr lang="en-GB" sz="1100" dirty="0"/>
                    </a:p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7237307"/>
                  </a:ext>
                </a:extLst>
              </a:tr>
              <a:tr h="613655">
                <a:tc>
                  <a:txBody>
                    <a:bodyPr/>
                    <a:lstStyle/>
                    <a:p>
                      <a:r>
                        <a:rPr lang="en-GB" sz="1800" b="1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Dramatisation</a:t>
                      </a:r>
                      <a:endParaRPr lang="en-GB" sz="1800" b="1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0"/>
                        </a:rPr>
                        <a:t>https://www.bbc.co.uk/bitesize/guides/zwvkhv4/revision/1</a:t>
                      </a:r>
                      <a:endParaRPr lang="en-GB" sz="1200" b="1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 b="1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hlinkClick r:id="rId5"/>
                        </a:rPr>
                        <a:t>https://members.gcsepod.com/shared/podcasts/title/10265/62817</a:t>
                      </a:r>
                      <a:endParaRPr lang="en-GB" sz="1100" dirty="0"/>
                    </a:p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2937970"/>
                  </a:ext>
                </a:extLst>
              </a:tr>
              <a:tr h="625607">
                <a:tc gridSpan="4">
                  <a:txBody>
                    <a:bodyPr/>
                    <a:lstStyle/>
                    <a:p>
                      <a:r>
                        <a:rPr lang="en-GB" sz="1800" b="1" dirty="0"/>
                        <a:t>Sample Essay Questions:</a:t>
                      </a:r>
                    </a:p>
                    <a:p>
                      <a:r>
                        <a:rPr lang="en-GB" sz="1050" b="1" dirty="0">
                          <a:hlinkClick r:id="rId21"/>
                        </a:rPr>
                        <a:t>https://www.bbc.co.uk/bitesize/guides/zgwtcwx/revision/1</a:t>
                      </a:r>
                      <a:endParaRPr lang="en-GB" sz="1050" b="1" dirty="0"/>
                    </a:p>
                    <a:p>
                      <a:endParaRPr lang="en-GB" sz="105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926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8931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A3923-2E23-45BE-BF6D-E58140058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641" y="361524"/>
            <a:ext cx="11806321" cy="1325563"/>
          </a:xfrm>
        </p:spPr>
        <p:txBody>
          <a:bodyPr>
            <a:normAutofit/>
          </a:bodyPr>
          <a:lstStyle/>
          <a:p>
            <a:r>
              <a:rPr lang="en-GB" b="1" dirty="0">
                <a:latin typeface="Aharoni" panose="02010803020104030203" pitchFamily="2" charset="-79"/>
                <a:cs typeface="Aharoni" panose="02010803020104030203" pitchFamily="2" charset="-79"/>
              </a:rPr>
              <a:t>A Christmas Carol EDUQAS Mentor pack </a:t>
            </a:r>
            <a:br>
              <a:rPr lang="en-GB" dirty="0"/>
            </a:b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9C6BD70-9EF9-437E-98D9-93DD24C344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33859" y="79105"/>
            <a:ext cx="959500" cy="564838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C8B4531-3CC6-4C64-92F9-1DEDEBE6F48D}"/>
              </a:ext>
            </a:extLst>
          </p:cNvPr>
          <p:cNvGraphicFramePr>
            <a:graphicFrameLocks noGrp="1"/>
          </p:cNvGraphicFramePr>
          <p:nvPr/>
        </p:nvGraphicFramePr>
        <p:xfrm>
          <a:off x="293093" y="1525778"/>
          <a:ext cx="11417415" cy="5116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2568">
                  <a:extLst>
                    <a:ext uri="{9D8B030D-6E8A-4147-A177-3AD203B41FA5}">
                      <a16:colId xmlns:a16="http://schemas.microsoft.com/office/drawing/2014/main" val="2439972389"/>
                    </a:ext>
                  </a:extLst>
                </a:gridCol>
                <a:gridCol w="1161286">
                  <a:extLst>
                    <a:ext uri="{9D8B030D-6E8A-4147-A177-3AD203B41FA5}">
                      <a16:colId xmlns:a16="http://schemas.microsoft.com/office/drawing/2014/main" val="4202889185"/>
                    </a:ext>
                  </a:extLst>
                </a:gridCol>
                <a:gridCol w="4465187">
                  <a:extLst>
                    <a:ext uri="{9D8B030D-6E8A-4147-A177-3AD203B41FA5}">
                      <a16:colId xmlns:a16="http://schemas.microsoft.com/office/drawing/2014/main" val="3242360754"/>
                    </a:ext>
                  </a:extLst>
                </a:gridCol>
                <a:gridCol w="1248374">
                  <a:extLst>
                    <a:ext uri="{9D8B030D-6E8A-4147-A177-3AD203B41FA5}">
                      <a16:colId xmlns:a16="http://schemas.microsoft.com/office/drawing/2014/main" val="914081183"/>
                    </a:ext>
                  </a:extLst>
                </a:gridCol>
              </a:tblGrid>
              <a:tr h="5210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Revision page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Video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Completed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8513308"/>
                  </a:ext>
                </a:extLst>
              </a:tr>
              <a:tr h="905012">
                <a:tc>
                  <a:txBody>
                    <a:bodyPr/>
                    <a:lstStyle/>
                    <a:p>
                      <a:r>
                        <a:rPr lang="en-GB" sz="1800" b="1" dirty="0"/>
                        <a:t>Plot summary</a:t>
                      </a:r>
                    </a:p>
                    <a:p>
                      <a:r>
                        <a:rPr lang="en-GB" sz="1100" dirty="0">
                          <a:hlinkClick r:id="rId3"/>
                        </a:rPr>
                        <a:t>https://www.bbc.co.uk/bitesize/guides/z2fbqty/revision/1</a:t>
                      </a:r>
                      <a:endParaRPr lang="en-GB" sz="1100" dirty="0"/>
                    </a:p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hlinkClick r:id="rId4"/>
                        </a:rPr>
                        <a:t>https://www.bbc.co.uk/bitesize/guides/z2fbqty/video</a:t>
                      </a:r>
                      <a:endParaRPr lang="en-GB" sz="1100" dirty="0"/>
                    </a:p>
                    <a:p>
                      <a:r>
                        <a:rPr lang="en-GB" sz="1100" dirty="0">
                          <a:hlinkClick r:id="rId5"/>
                        </a:rPr>
                        <a:t>https://members.gcsepod.com/shared/podcasts/title/10255/62503</a:t>
                      </a:r>
                      <a:endParaRPr lang="en-GB" sz="1100" dirty="0"/>
                    </a:p>
                    <a:p>
                      <a:r>
                        <a:rPr lang="en-GB" sz="1100" dirty="0">
                          <a:hlinkClick r:id="rId6"/>
                        </a:rPr>
                        <a:t>Context</a:t>
                      </a:r>
                      <a:endParaRPr lang="en-GB" sz="1100" dirty="0"/>
                    </a:p>
                    <a:p>
                      <a:r>
                        <a:rPr lang="en-GB" sz="1100" dirty="0">
                          <a:hlinkClick r:id="rId7"/>
                        </a:rPr>
                        <a:t>plot summary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404897"/>
                  </a:ext>
                </a:extLst>
              </a:tr>
              <a:tr h="826172">
                <a:tc>
                  <a:txBody>
                    <a:bodyPr/>
                    <a:lstStyle/>
                    <a:p>
                      <a:r>
                        <a:rPr lang="en-GB" sz="1800" b="1" dirty="0"/>
                        <a:t>Characters</a:t>
                      </a:r>
                    </a:p>
                    <a:p>
                      <a:r>
                        <a:rPr lang="en-GB" sz="1100" b="1" dirty="0">
                          <a:hlinkClick r:id="rId8"/>
                        </a:rPr>
                        <a:t>https://www.bbc.co.uk/bitesize/guides/zy8qfrd/revision/1</a:t>
                      </a:r>
                      <a:endParaRPr lang="en-GB" sz="1100" b="1" dirty="0"/>
                    </a:p>
                    <a:p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hlinkClick r:id="rId9"/>
                        </a:rPr>
                        <a:t>https://www.bbc.co.uk/bitesize/guides/zy8qfrd/video</a:t>
                      </a:r>
                      <a:endParaRPr lang="en-GB" sz="1100" dirty="0"/>
                    </a:p>
                    <a:p>
                      <a:r>
                        <a:rPr lang="en-GB" sz="1100" dirty="0">
                          <a:hlinkClick r:id="rId5"/>
                        </a:rPr>
                        <a:t>https://members.gcsepod.com/shared/podcasts/title/10255/62503</a:t>
                      </a:r>
                      <a:endParaRPr lang="en-GB" sz="1100" dirty="0"/>
                    </a:p>
                    <a:p>
                      <a:r>
                        <a:rPr lang="en-GB" sz="1100" dirty="0">
                          <a:hlinkClick r:id="rId10"/>
                        </a:rPr>
                        <a:t>Scrooge</a:t>
                      </a:r>
                      <a:endParaRPr lang="en-GB" sz="1100" dirty="0"/>
                    </a:p>
                    <a:p>
                      <a:r>
                        <a:rPr lang="en-GB" sz="1100" dirty="0">
                          <a:hlinkClick r:id="rId11"/>
                        </a:rPr>
                        <a:t>Spirits</a:t>
                      </a:r>
                      <a:endParaRPr lang="en-GB" sz="1100" dirty="0"/>
                    </a:p>
                    <a:p>
                      <a:r>
                        <a:rPr lang="en-GB" sz="1100" dirty="0">
                          <a:hlinkClick r:id="rId12"/>
                        </a:rPr>
                        <a:t>Marley</a:t>
                      </a:r>
                      <a:endParaRPr lang="en-GB" sz="1100" dirty="0"/>
                    </a:p>
                    <a:p>
                      <a:r>
                        <a:rPr lang="en-GB" sz="1100" dirty="0">
                          <a:hlinkClick r:id="rId13"/>
                        </a:rPr>
                        <a:t>The Cratchit’s</a:t>
                      </a:r>
                      <a:endParaRPr lang="en-GB" sz="1100" dirty="0"/>
                    </a:p>
                    <a:p>
                      <a:r>
                        <a:rPr lang="en-GB" sz="1100" dirty="0">
                          <a:hlinkClick r:id="rId14"/>
                        </a:rPr>
                        <a:t>Fred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769943"/>
                  </a:ext>
                </a:extLst>
              </a:tr>
              <a:tr h="826172">
                <a:tc>
                  <a:txBody>
                    <a:bodyPr/>
                    <a:lstStyle/>
                    <a:p>
                      <a:r>
                        <a:rPr lang="en-GB" sz="1800" b="1" dirty="0"/>
                        <a:t>Themes</a:t>
                      </a:r>
                    </a:p>
                    <a:p>
                      <a:r>
                        <a:rPr lang="en-GB" sz="1100" b="1" dirty="0">
                          <a:hlinkClick r:id="rId15"/>
                        </a:rPr>
                        <a:t>https://www.bbc.co.uk/bitesize/guides/zsb4xsg/revision/1</a:t>
                      </a:r>
                      <a:endParaRPr lang="en-GB" sz="1100" b="1" dirty="0"/>
                    </a:p>
                    <a:p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hlinkClick r:id="rId16"/>
                        </a:rPr>
                        <a:t>https://www.bbc.co.uk/bitesize/guides/zsb4xsg/video</a:t>
                      </a:r>
                      <a:endParaRPr lang="en-GB" sz="1100" dirty="0"/>
                    </a:p>
                    <a:p>
                      <a:r>
                        <a:rPr lang="en-GB" sz="1100" dirty="0">
                          <a:hlinkClick r:id="rId5"/>
                        </a:rPr>
                        <a:t>https://members.gcsepod.com/shared/podcasts/title/10255/62503</a:t>
                      </a:r>
                      <a:endParaRPr lang="en-GB" sz="1100" dirty="0"/>
                    </a:p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9561188"/>
                  </a:ext>
                </a:extLst>
              </a:tr>
              <a:tr h="8980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Form, structure and language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7"/>
                        </a:rPr>
                        <a:t>https://www.bbc.co.uk/bitesize/guides/z9w2v4j/revision/1</a:t>
                      </a:r>
                      <a:endParaRPr lang="en-GB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hlinkClick r:id="rId5"/>
                        </a:rPr>
                        <a:t>https://members.gcsepod.com/shared/podcasts/title/10255/62503</a:t>
                      </a:r>
                      <a:endParaRPr lang="en-GB" sz="1100" dirty="0"/>
                    </a:p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7237307"/>
                  </a:ext>
                </a:extLst>
              </a:tr>
              <a:tr h="646569">
                <a:tc gridSpan="4">
                  <a:txBody>
                    <a:bodyPr/>
                    <a:lstStyle/>
                    <a:p>
                      <a:r>
                        <a:rPr lang="en-GB" sz="1800" b="1" dirty="0"/>
                        <a:t>Sample Essay Questions:</a:t>
                      </a:r>
                    </a:p>
                    <a:p>
                      <a:r>
                        <a:rPr lang="en-GB" sz="1100" b="1" dirty="0">
                          <a:hlinkClick r:id="rId18"/>
                        </a:rPr>
                        <a:t>https://www.bbc.co.uk/bitesize/guides/zykjsg8/revision/1</a:t>
                      </a:r>
                      <a:endParaRPr lang="en-GB" sz="1100" b="1" dirty="0"/>
                    </a:p>
                    <a:p>
                      <a:endParaRPr lang="en-GB" sz="11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926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6747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CAD25-9BB1-4809-B54A-AF5A89A6C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252" y="56739"/>
            <a:ext cx="11644361" cy="1325563"/>
          </a:xfrm>
        </p:spPr>
        <p:txBody>
          <a:bodyPr>
            <a:normAutofit/>
          </a:bodyPr>
          <a:lstStyle/>
          <a:p>
            <a:r>
              <a:rPr lang="en-GB" b="1" dirty="0">
                <a:latin typeface="Aharoni" panose="02010803020104030203" pitchFamily="2" charset="-79"/>
                <a:cs typeface="Aharoni" panose="02010803020104030203" pitchFamily="2" charset="-79"/>
              </a:rPr>
              <a:t>Anthology Poetry - Students can watch the videos and make revision notes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0CB43B4-82AC-423D-B3D8-0A9A130CDF1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318" y="1382302"/>
          <a:ext cx="11909640" cy="5388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386">
                  <a:extLst>
                    <a:ext uri="{9D8B030D-6E8A-4147-A177-3AD203B41FA5}">
                      <a16:colId xmlns:a16="http://schemas.microsoft.com/office/drawing/2014/main" val="1714636665"/>
                    </a:ext>
                  </a:extLst>
                </a:gridCol>
                <a:gridCol w="3359539">
                  <a:extLst>
                    <a:ext uri="{9D8B030D-6E8A-4147-A177-3AD203B41FA5}">
                      <a16:colId xmlns:a16="http://schemas.microsoft.com/office/drawing/2014/main" val="3038537896"/>
                    </a:ext>
                  </a:extLst>
                </a:gridCol>
                <a:gridCol w="3131107">
                  <a:extLst>
                    <a:ext uri="{9D8B030D-6E8A-4147-A177-3AD203B41FA5}">
                      <a16:colId xmlns:a16="http://schemas.microsoft.com/office/drawing/2014/main" val="2474611168"/>
                    </a:ext>
                  </a:extLst>
                </a:gridCol>
                <a:gridCol w="3483608">
                  <a:extLst>
                    <a:ext uri="{9D8B030D-6E8A-4147-A177-3AD203B41FA5}">
                      <a16:colId xmlns:a16="http://schemas.microsoft.com/office/drawing/2014/main" val="1861570840"/>
                    </a:ext>
                  </a:extLst>
                </a:gridCol>
              </a:tblGrid>
              <a:tr h="353761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  <a:cs typeface="Aharoni" panose="02010803020104030203" pitchFamily="2" charset="-79"/>
                        </a:rPr>
                        <a:t>Poem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  <a:cs typeface="Aharoni" panose="02010803020104030203" pitchFamily="2" charset="-79"/>
                        </a:rPr>
                        <a:t>Video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  <a:cs typeface="Aharoni" panose="02010803020104030203" pitchFamily="2" charset="-79"/>
                        </a:rPr>
                        <a:t>Poem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  <a:cs typeface="Aharoni" panose="02010803020104030203" pitchFamily="2" charset="-79"/>
                        </a:rPr>
                        <a:t>Video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8399382"/>
                  </a:ext>
                </a:extLst>
              </a:tr>
              <a:tr h="434936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The Manhunt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hlinkClick r:id="rId2"/>
                        </a:rPr>
                        <a:t>https://www.youtube.com/watch?v=XpM1reSXrww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A Wife In London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hlinkClick r:id="rId3"/>
                        </a:rPr>
                        <a:t>https://www.youtube.com/watch?v=G98vwUZIeK0</a:t>
                      </a:r>
                      <a:endParaRPr lang="en-GB" sz="1200" dirty="0"/>
                    </a:p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648504"/>
                  </a:ext>
                </a:extLst>
              </a:tr>
              <a:tr h="355634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Sonnet 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hlinkClick r:id="rId4"/>
                        </a:rPr>
                        <a:t>https://www.youtube.com/watch?v=-8b7aR_jlfo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Death of a Naturalist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hlinkClick r:id="rId5"/>
                        </a:rPr>
                        <a:t>https://www.youtube.com/watch?v=5elsLpSaOi4</a:t>
                      </a:r>
                      <a:endParaRPr lang="en-GB" sz="1200" dirty="0"/>
                    </a:p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5978676"/>
                  </a:ext>
                </a:extLst>
              </a:tr>
              <a:tr h="591632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London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hlinkClick r:id="rId6"/>
                        </a:rPr>
                        <a:t>https://www.youtube.com/watch?v=iRfRRZb8nFs</a:t>
                      </a:r>
                      <a:endParaRPr lang="en-GB" sz="1200" dirty="0"/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Hawk Roosting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hlinkClick r:id="rId7"/>
                        </a:rPr>
                        <a:t>https://www.youtube.com/watch?v=IqlQAT2jWdw</a:t>
                      </a:r>
                      <a:endParaRPr lang="en-GB" sz="1200" dirty="0"/>
                    </a:p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3869681"/>
                  </a:ext>
                </a:extLst>
              </a:tr>
              <a:tr h="591632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The Soldier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hlinkClick r:id="rId8"/>
                        </a:rPr>
                        <a:t>https://www.youtube.com/watch?v=NSM7uBYaQII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To Autumn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hlinkClick r:id="rId9"/>
                        </a:rPr>
                        <a:t>https://www.youtube.com/watch?v=zy0Sm6Io7mU</a:t>
                      </a:r>
                      <a:endParaRPr lang="en-GB" sz="1200" dirty="0"/>
                    </a:p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018309"/>
                  </a:ext>
                </a:extLst>
              </a:tr>
              <a:tr h="610601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She Walks In Beauty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hlinkClick r:id="rId10"/>
                        </a:rPr>
                        <a:t>https://www.youtube.com/watch?v=6JbLvZL29WY&amp;t=1416s</a:t>
                      </a:r>
                      <a:endParaRPr lang="en-GB" sz="1200" dirty="0"/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Afternoons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hlinkClick r:id="rId11"/>
                        </a:rPr>
                        <a:t>https://www.youtube.com/watch?v=uZltpdpfhXo</a:t>
                      </a:r>
                      <a:endParaRPr lang="en-GB" sz="1200" dirty="0"/>
                    </a:p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123808"/>
                  </a:ext>
                </a:extLst>
              </a:tr>
              <a:tr h="436144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Living Space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hlinkClick r:id="rId12"/>
                        </a:rPr>
                        <a:t>https://www.youtube.com/watch?v=XPq1ELDidKA</a:t>
                      </a:r>
                      <a:endParaRPr lang="en-GB" sz="1200" dirty="0"/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Dulce et Decorum 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hlinkClick r:id="rId13"/>
                        </a:rPr>
                        <a:t>https://www.youtube.com/watch?v=lDpiFabBVkw</a:t>
                      </a:r>
                      <a:endParaRPr lang="en-GB" sz="1200" dirty="0"/>
                    </a:p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779562"/>
                  </a:ext>
                </a:extLst>
              </a:tr>
              <a:tr h="76067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As Imperceptibly As Grief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hlinkClick r:id="rId14"/>
                        </a:rPr>
                        <a:t>https://www.youtube.com/watch?v=rCeyghzDlxQ</a:t>
                      </a:r>
                      <a:endParaRPr lang="en-GB" sz="1200" dirty="0"/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Ozymandias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hlinkClick r:id="rId15"/>
                        </a:rPr>
                        <a:t>https://www.youtube.com/watch?v=fZQ5e40WiBI</a:t>
                      </a:r>
                      <a:endParaRPr lang="en-GB" sz="1200" dirty="0"/>
                    </a:p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907596"/>
                  </a:ext>
                </a:extLst>
              </a:tr>
              <a:tr h="436144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err="1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Cozy</a:t>
                      </a:r>
                      <a:r>
                        <a:rPr lang="en-GB" sz="1600" b="1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 Apologia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hlinkClick r:id="rId16"/>
                        </a:rPr>
                        <a:t>https://www.youtube.com/watch?v=hgCrYoNUhKs</a:t>
                      </a:r>
                      <a:endParaRPr lang="en-GB" sz="1200" dirty="0"/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Mametz Wood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hlinkClick r:id="rId17"/>
                        </a:rPr>
                        <a:t>https://www.youtube.com/watch?v=6JQaQzjIuDM</a:t>
                      </a:r>
                      <a:endParaRPr lang="en-GB" sz="1200" dirty="0"/>
                    </a:p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822574"/>
                  </a:ext>
                </a:extLst>
              </a:tr>
              <a:tr h="436144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Valentine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hlinkClick r:id="rId18"/>
                        </a:rPr>
                        <a:t>https://www.youtube.com/watch?v=iHIwryoGYAw</a:t>
                      </a:r>
                      <a:endParaRPr lang="en-GB" sz="1200" dirty="0"/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The Prelude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hlinkClick r:id="rId19"/>
                        </a:rPr>
                        <a:t>https://www.youtube.com/watch?v=EdFIuc7NTM8</a:t>
                      </a:r>
                      <a:endParaRPr lang="en-GB" sz="1200" dirty="0"/>
                    </a:p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034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5326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1260</Words>
  <Application>Microsoft Office PowerPoint</Application>
  <PresentationFormat>Widescreen</PresentationFormat>
  <Paragraphs>160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Aharoni</vt:lpstr>
      <vt:lpstr>Arial</vt:lpstr>
      <vt:lpstr>Calibri</vt:lpstr>
      <vt:lpstr>Calibri Light</vt:lpstr>
      <vt:lpstr>Office Theme</vt:lpstr>
      <vt:lpstr>Supporting your child this summer</vt:lpstr>
      <vt:lpstr>Romeo and Juliet EDUQAS Mentor pack </vt:lpstr>
      <vt:lpstr>Blood Brothers EDUQAS Mentor pack YouTube video link to the whole play   Blood Brothers link to youtube the full play</vt:lpstr>
      <vt:lpstr>An Inspector Calls EDUQAS Mentor pack  </vt:lpstr>
      <vt:lpstr>A Christmas Carol EDUQAS Mentor pack  </vt:lpstr>
      <vt:lpstr>Anthology Poetry - Students can watch the videos and make revision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your child this summer</dc:title>
  <dc:creator>JAL Mr Allen</dc:creator>
  <cp:lastModifiedBy>JAL Mr Allen</cp:lastModifiedBy>
  <cp:revision>8</cp:revision>
  <dcterms:created xsi:type="dcterms:W3CDTF">2021-07-14T21:15:51Z</dcterms:created>
  <dcterms:modified xsi:type="dcterms:W3CDTF">2021-07-14T22:39:11Z</dcterms:modified>
</cp:coreProperties>
</file>