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L Mr Allen" userId="4a558a99-afa4-4265-a699-1c5ed8993999" providerId="ADAL" clId="{66DDC5A0-EF75-4806-860A-C5B9DD53F697}"/>
    <pc:docChg chg="custSel delSld modSld">
      <pc:chgData name="JAL Mr Allen" userId="4a558a99-afa4-4265-a699-1c5ed8993999" providerId="ADAL" clId="{66DDC5A0-EF75-4806-860A-C5B9DD53F697}" dt="2021-07-14T22:41:07.016" v="39" actId="20577"/>
      <pc:docMkLst>
        <pc:docMk/>
      </pc:docMkLst>
      <pc:sldChg chg="del">
        <pc:chgData name="JAL Mr Allen" userId="4a558a99-afa4-4265-a699-1c5ed8993999" providerId="ADAL" clId="{66DDC5A0-EF75-4806-860A-C5B9DD53F697}" dt="2021-07-14T22:39:56.037" v="0" actId="47"/>
        <pc:sldMkLst>
          <pc:docMk/>
          <pc:sldMk cId="2922777407" sldId="257"/>
        </pc:sldMkLst>
      </pc:sldChg>
      <pc:sldChg chg="delSp modSp mod">
        <pc:chgData name="JAL Mr Allen" userId="4a558a99-afa4-4265-a699-1c5ed8993999" providerId="ADAL" clId="{66DDC5A0-EF75-4806-860A-C5B9DD53F697}" dt="2021-07-14T22:41:07.016" v="39" actId="20577"/>
        <pc:sldMkLst>
          <pc:docMk/>
          <pc:sldMk cId="3257731932" sldId="258"/>
        </pc:sldMkLst>
        <pc:spChg chg="del">
          <ac:chgData name="JAL Mr Allen" userId="4a558a99-afa4-4265-a699-1c5ed8993999" providerId="ADAL" clId="{66DDC5A0-EF75-4806-860A-C5B9DD53F697}" dt="2021-07-14T22:40:08.151" v="11" actId="478"/>
          <ac:spMkLst>
            <pc:docMk/>
            <pc:sldMk cId="3257731932" sldId="258"/>
            <ac:spMk id="20" creationId="{EFA7E8C5-C932-479A-A044-9825B8AB32EE}"/>
          </ac:spMkLst>
        </pc:spChg>
        <pc:spChg chg="mod">
          <ac:chgData name="JAL Mr Allen" userId="4a558a99-afa4-4265-a699-1c5ed8993999" providerId="ADAL" clId="{66DDC5A0-EF75-4806-860A-C5B9DD53F697}" dt="2021-07-14T22:41:07.016" v="39" actId="20577"/>
          <ac:spMkLst>
            <pc:docMk/>
            <pc:sldMk cId="3257731932" sldId="258"/>
            <ac:spMk id="21" creationId="{FD3EFC4A-80F3-4B52-8443-2F0F69663758}"/>
          </ac:spMkLst>
        </pc:spChg>
        <pc:picChg chg="del">
          <ac:chgData name="JAL Mr Allen" userId="4a558a99-afa4-4265-a699-1c5ed8993999" providerId="ADAL" clId="{66DDC5A0-EF75-4806-860A-C5B9DD53F697}" dt="2021-07-14T22:40:03.899" v="6" actId="478"/>
          <ac:picMkLst>
            <pc:docMk/>
            <pc:sldMk cId="3257731932" sldId="258"/>
            <ac:picMk id="4" creationId="{68C830F8-3400-4B51-B20C-BC932D0CA777}"/>
          </ac:picMkLst>
        </pc:picChg>
        <pc:picChg chg="del">
          <ac:chgData name="JAL Mr Allen" userId="4a558a99-afa4-4265-a699-1c5ed8993999" providerId="ADAL" clId="{66DDC5A0-EF75-4806-860A-C5B9DD53F697}" dt="2021-07-14T22:40:04.640" v="7" actId="478"/>
          <ac:picMkLst>
            <pc:docMk/>
            <pc:sldMk cId="3257731932" sldId="258"/>
            <ac:picMk id="6" creationId="{9447DF8A-109D-421E-9F4E-B83FC36F0933}"/>
          </ac:picMkLst>
        </pc:picChg>
        <pc:picChg chg="del">
          <ac:chgData name="JAL Mr Allen" userId="4a558a99-afa4-4265-a699-1c5ed8993999" providerId="ADAL" clId="{66DDC5A0-EF75-4806-860A-C5B9DD53F697}" dt="2021-07-14T22:40:05.991" v="9" actId="478"/>
          <ac:picMkLst>
            <pc:docMk/>
            <pc:sldMk cId="3257731932" sldId="258"/>
            <ac:picMk id="9" creationId="{005C74D0-8BA0-4163-828D-578D0C455F4A}"/>
          </ac:picMkLst>
        </pc:picChg>
        <pc:picChg chg="del">
          <ac:chgData name="JAL Mr Allen" userId="4a558a99-afa4-4265-a699-1c5ed8993999" providerId="ADAL" clId="{66DDC5A0-EF75-4806-860A-C5B9DD53F697}" dt="2021-07-14T22:40:05.362" v="8" actId="478"/>
          <ac:picMkLst>
            <pc:docMk/>
            <pc:sldMk cId="3257731932" sldId="258"/>
            <ac:picMk id="11" creationId="{6077EFDD-B048-4AFC-8300-FC438909E6D3}"/>
          </ac:picMkLst>
        </pc:picChg>
        <pc:picChg chg="del">
          <ac:chgData name="JAL Mr Allen" userId="4a558a99-afa4-4265-a699-1c5ed8993999" providerId="ADAL" clId="{66DDC5A0-EF75-4806-860A-C5B9DD53F697}" dt="2021-07-14T22:40:06.601" v="10" actId="478"/>
          <ac:picMkLst>
            <pc:docMk/>
            <pc:sldMk cId="3257731932" sldId="258"/>
            <ac:picMk id="14" creationId="{A8CB3F3C-41F4-42BD-BA0A-8FC77AF25975}"/>
          </ac:picMkLst>
        </pc:picChg>
        <pc:picChg chg="mod">
          <ac:chgData name="JAL Mr Allen" userId="4a558a99-afa4-4265-a699-1c5ed8993999" providerId="ADAL" clId="{66DDC5A0-EF75-4806-860A-C5B9DD53F697}" dt="2021-07-14T22:40:47.292" v="37" actId="1076"/>
          <ac:picMkLst>
            <pc:docMk/>
            <pc:sldMk cId="3257731932" sldId="258"/>
            <ac:picMk id="22" creationId="{1F4D8603-D04C-44D1-B905-AC476DAF0411}"/>
          </ac:picMkLst>
        </pc:picChg>
        <pc:picChg chg="mod">
          <ac:chgData name="JAL Mr Allen" userId="4a558a99-afa4-4265-a699-1c5ed8993999" providerId="ADAL" clId="{66DDC5A0-EF75-4806-860A-C5B9DD53F697}" dt="2021-07-14T22:40:46.063" v="36" actId="1076"/>
          <ac:picMkLst>
            <pc:docMk/>
            <pc:sldMk cId="3257731932" sldId="258"/>
            <ac:picMk id="24" creationId="{EE35EB31-4252-4C98-B2CD-FB24F4F0CFA1}"/>
          </ac:picMkLst>
        </pc:picChg>
      </pc:sldChg>
      <pc:sldChg chg="del">
        <pc:chgData name="JAL Mr Allen" userId="4a558a99-afa4-4265-a699-1c5ed8993999" providerId="ADAL" clId="{66DDC5A0-EF75-4806-860A-C5B9DD53F697}" dt="2021-07-14T22:39:57.816" v="1" actId="47"/>
        <pc:sldMkLst>
          <pc:docMk/>
          <pc:sldMk cId="3606789069" sldId="259"/>
        </pc:sldMkLst>
      </pc:sldChg>
      <pc:sldChg chg="del">
        <pc:chgData name="JAL Mr Allen" userId="4a558a99-afa4-4265-a699-1c5ed8993999" providerId="ADAL" clId="{66DDC5A0-EF75-4806-860A-C5B9DD53F697}" dt="2021-07-14T22:39:58.208" v="2" actId="47"/>
        <pc:sldMkLst>
          <pc:docMk/>
          <pc:sldMk cId="2226701119" sldId="260"/>
        </pc:sldMkLst>
      </pc:sldChg>
      <pc:sldChg chg="del">
        <pc:chgData name="JAL Mr Allen" userId="4a558a99-afa4-4265-a699-1c5ed8993999" providerId="ADAL" clId="{66DDC5A0-EF75-4806-860A-C5B9DD53F697}" dt="2021-07-14T22:39:58.772" v="3" actId="47"/>
        <pc:sldMkLst>
          <pc:docMk/>
          <pc:sldMk cId="3288931048" sldId="261"/>
        </pc:sldMkLst>
      </pc:sldChg>
      <pc:sldChg chg="del">
        <pc:chgData name="JAL Mr Allen" userId="4a558a99-afa4-4265-a699-1c5ed8993999" providerId="ADAL" clId="{66DDC5A0-EF75-4806-860A-C5B9DD53F697}" dt="2021-07-14T22:39:59.302" v="4" actId="47"/>
        <pc:sldMkLst>
          <pc:docMk/>
          <pc:sldMk cId="1546747350" sldId="262"/>
        </pc:sldMkLst>
      </pc:sldChg>
      <pc:sldChg chg="del">
        <pc:chgData name="JAL Mr Allen" userId="4a558a99-afa4-4265-a699-1c5ed8993999" providerId="ADAL" clId="{66DDC5A0-EF75-4806-860A-C5B9DD53F697}" dt="2021-07-14T22:39:59.946" v="5" actId="47"/>
        <pc:sldMkLst>
          <pc:docMk/>
          <pc:sldMk cId="3435326362" sldId="263"/>
        </pc:sldMkLst>
      </pc:sldChg>
      <pc:sldChg chg="modSp mod">
        <pc:chgData name="JAL Mr Allen" userId="4a558a99-afa4-4265-a699-1c5ed8993999" providerId="ADAL" clId="{66DDC5A0-EF75-4806-860A-C5B9DD53F697}" dt="2021-07-14T22:40:42.801" v="35" actId="20577"/>
        <pc:sldMkLst>
          <pc:docMk/>
          <pc:sldMk cId="3406396782" sldId="264"/>
        </pc:sldMkLst>
        <pc:spChg chg="mod">
          <ac:chgData name="JAL Mr Allen" userId="4a558a99-afa4-4265-a699-1c5ed8993999" providerId="ADAL" clId="{66DDC5A0-EF75-4806-860A-C5B9DD53F697}" dt="2021-07-14T22:40:42.801" v="35" actId="20577"/>
          <ac:spMkLst>
            <pc:docMk/>
            <pc:sldMk cId="3406396782" sldId="264"/>
            <ac:spMk id="5" creationId="{F869C228-3F9B-49E3-92F8-C7338EC7E5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6283-8A59-4A8B-A66B-B5F31FFEF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EABE0-E8D0-4224-B486-829A75B4D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9E7CA-4F83-4E3B-8E6E-E38B80F2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728DD-28A1-4FD9-B030-815040F2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E35C-D4BA-40F1-A28E-F53EAC05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3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58562-03D7-4993-9BAE-9A0FD9266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84A59-CDE5-4BEC-8FE7-2F21A8CC3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7C4D2-FABF-4691-8905-763E93D0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3B7A3-58E0-4137-84DD-96A87A633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1000-0246-4C86-9C87-5FB98982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19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F36C2-E625-4E36-8750-04E271E18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8C67C-A0E5-4D86-AD71-78BE57AF3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F976-5361-4599-AF2D-979ACF1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E4F81-5C90-422F-BBCB-C9B8E6BF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0BA5D-4240-4470-AA52-417080B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11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3A79-5001-471E-A999-D83FE103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CC1BA-27F3-4B0F-946E-49DBF958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C5F7A-0DB0-47F4-833F-A7124B37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7F13-E514-49C0-8ED9-5033756D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9805-6EDF-48DC-9D5A-408D13F1B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53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58BB1-FB36-471E-A733-A71892CBB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A667F-49CC-4623-958D-2502025C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4577A-F3CF-4293-9760-9B8166B6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45198-C355-4BEE-BBFB-E2A8B048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29D19-2EB8-468F-BB0A-9E9F963D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6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BC6D-90F0-47EA-9125-D3BDE369D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F1EA6-ADAA-46BA-812A-17DB5164C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77CBB-B671-404F-BCBE-048926ED8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E78D5-84A4-4A8B-9A3D-15178348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774CF-BC87-4B14-A7BC-D225ABA8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AD902-EB95-4920-977C-F64D5304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87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5F5B-E5EC-447B-9DF3-ADCE40AE8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565DF-BFB0-43F7-8722-A6E4778CB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0479E-661B-4AE6-B93E-DE513CB0A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81C091-ED6C-4701-AB46-1AEB5DE48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6AEF1-5CE4-4C46-861A-FD6B2E013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FCAC1-DFDE-4A07-BEB8-A78D7EDA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2C451-1553-4BB7-86D4-2A689CC6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A46D7C-19B6-4172-AD1B-3ADCC4FF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8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85D2-0461-4DFF-B5B4-97F8A73E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139E3-2BB5-4344-9683-74FF2E7C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6C4D6-F7D1-4F6F-87C5-BACA4AEF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F5024-209B-4052-8319-F1FFC105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4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FCC18E-D0DB-4E93-9860-093BF204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22F32D-CCDF-4E96-8E41-5DE886B8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2CDD8-268B-4757-A1E7-84BCD320D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C5A0-A2DF-4E1B-9014-F6CCAD4D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8F2A-F9D7-49AA-A102-E38E86CB6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9AEAC-356E-4E49-894B-139A95B8D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FB485-58B8-4172-8F60-5752DDBA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F361C-7056-4E0B-B9B7-53080A90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AFD59-707D-46F3-8F98-CE8D44E6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76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BC73-56B4-4F8C-9CA2-BCFA05F7F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95702-B3E2-468A-9557-A35FE431E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748D8-EBAD-43FD-8AE7-F9DD6CC7F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5F040-58CD-47DD-A61A-C5B6498C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FE8F8-CC03-45B3-9BCB-0E5B12F5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93E7F-DABD-4677-A4B9-5AB340EC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06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5D5BA-3A8B-45D9-B364-D256A750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C3938-E3AF-4A00-A12A-1259AA19D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8D634-229F-4B01-8A2C-29B757F13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AC9F1-184C-421C-8FA7-FE1727A903CF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7CD7C-4249-4310-B366-7C5302765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975C9-EF28-4EF3-AD35-64C02754E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F6807-09AA-428C-8118-62743B04A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mathsgenie.co.uk/standard-form.html" TargetMode="External"/><Relationship Id="rId18" Type="http://schemas.openxmlformats.org/officeDocument/2006/relationships/hyperlink" Target="https://www.mathsgenie.co.uk/resources/5-compound-measuresans.pdf" TargetMode="External"/><Relationship Id="rId26" Type="http://schemas.openxmlformats.org/officeDocument/2006/relationships/hyperlink" Target="https://www.mathsgenie.co.uk/resources/5-solving-quadratics-by-factorising.pdf" TargetMode="External"/><Relationship Id="rId39" Type="http://schemas.openxmlformats.org/officeDocument/2006/relationships/hyperlink" Target="https://www.mathsgenie.co.uk/resources/5-solving-simultaneous-equations-graphicallyans.pdf" TargetMode="External"/><Relationship Id="rId21" Type="http://schemas.openxmlformats.org/officeDocument/2006/relationships/hyperlink" Target="https://www.mathsgenie.co.uk/resources/5-changing-the-subjectans.pdf" TargetMode="External"/><Relationship Id="rId34" Type="http://schemas.openxmlformats.org/officeDocument/2006/relationships/hyperlink" Target="https://www.mathsgenie.co.uk/simultaneous.html" TargetMode="External"/><Relationship Id="rId42" Type="http://schemas.openxmlformats.org/officeDocument/2006/relationships/hyperlink" Target="https://www.mathsgenie.co.uk/resources/5-gradient-of-a-line.pdf" TargetMode="External"/><Relationship Id="rId47" Type="http://schemas.openxmlformats.org/officeDocument/2006/relationships/hyperlink" Target="https://www.mathsgenie.co.uk/spheresandcones.html" TargetMode="External"/><Relationship Id="rId50" Type="http://schemas.openxmlformats.org/officeDocument/2006/relationships/hyperlink" Target="https://www.mathsgenie.co.uk/sectors-and-arcs.html" TargetMode="External"/><Relationship Id="rId55" Type="http://schemas.openxmlformats.org/officeDocument/2006/relationships/hyperlink" Target="https://www.mathsgenie.co.uk/resources/5-similar-shapesans.pdf" TargetMode="External"/><Relationship Id="rId63" Type="http://schemas.openxmlformats.org/officeDocument/2006/relationships/hyperlink" Target="https://www.mathsgenie.co.uk/resources/5-vectors.pdf" TargetMode="External"/><Relationship Id="rId68" Type="http://schemas.openxmlformats.org/officeDocument/2006/relationships/hyperlink" Target="https://www.mathsgenie.co.uk/venn-diagrams.html" TargetMode="External"/><Relationship Id="rId7" Type="http://schemas.openxmlformats.org/officeDocument/2006/relationships/hyperlink" Target="https://www.mathsgenie.co.uk/proportion.html" TargetMode="External"/><Relationship Id="rId2" Type="http://schemas.openxmlformats.org/officeDocument/2006/relationships/hyperlink" Target="https://www.mathsgenie.co.uk/ratio-fraction-or-linear-function.html" TargetMode="External"/><Relationship Id="rId16" Type="http://schemas.openxmlformats.org/officeDocument/2006/relationships/hyperlink" Target="https://www.mathsgenie.co.uk/speed-and-density.html" TargetMode="External"/><Relationship Id="rId29" Type="http://schemas.openxmlformats.org/officeDocument/2006/relationships/hyperlink" Target="https://www.mathsgenie.co.uk/resources/5-quadratic-graph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thsgenie.co.uk/resources/5-ratio-problems2ans.pdf" TargetMode="External"/><Relationship Id="rId11" Type="http://schemas.openxmlformats.org/officeDocument/2006/relationships/hyperlink" Target="https://www.mathsgenie.co.uk/resources/5-reverse-percentages.pdf" TargetMode="External"/><Relationship Id="rId24" Type="http://schemas.openxmlformats.org/officeDocument/2006/relationships/hyperlink" Target="https://www.mathsgenie.co.uk/resources/5-expanding-and-factorising-quadraticsans.pdf" TargetMode="External"/><Relationship Id="rId32" Type="http://schemas.openxmlformats.org/officeDocument/2006/relationships/hyperlink" Target="https://www.mathsgenie.co.uk/resources/5-cubic-and-reciprocal-graphs.pdf" TargetMode="External"/><Relationship Id="rId37" Type="http://schemas.openxmlformats.org/officeDocument/2006/relationships/hyperlink" Target="https://www.mathsgenie.co.uk/simultaneous-graphically.html" TargetMode="External"/><Relationship Id="rId40" Type="http://schemas.openxmlformats.org/officeDocument/2006/relationships/hyperlink" Target="https://www.mathsgenie.co.uk/mid-point.html" TargetMode="External"/><Relationship Id="rId45" Type="http://schemas.openxmlformats.org/officeDocument/2006/relationships/hyperlink" Target="https://www.mathsgenie.co.uk/resources/5-equation-of-a-line.pdf" TargetMode="External"/><Relationship Id="rId53" Type="http://schemas.openxmlformats.org/officeDocument/2006/relationships/hyperlink" Target="https://www.mathsgenie.co.uk/similar-shapes-length.html" TargetMode="External"/><Relationship Id="rId58" Type="http://schemas.openxmlformats.org/officeDocument/2006/relationships/hyperlink" Target="https://www.mathsgenie.co.uk/resources/5-SOHCAHTOAans.pdf" TargetMode="External"/><Relationship Id="rId66" Type="http://schemas.openxmlformats.org/officeDocument/2006/relationships/hyperlink" Target="https://www.mathsgenie.co.uk/resources/5-probability-trees.pdf" TargetMode="External"/><Relationship Id="rId5" Type="http://schemas.openxmlformats.org/officeDocument/2006/relationships/hyperlink" Target="https://www.mathsgenie.co.uk/resources/5-ratio-fraction-problemsans.pdf" TargetMode="External"/><Relationship Id="rId15" Type="http://schemas.openxmlformats.org/officeDocument/2006/relationships/hyperlink" Target="https://www.mathsgenie.co.uk/resources/5-standard-formans.pdf" TargetMode="External"/><Relationship Id="rId23" Type="http://schemas.openxmlformats.org/officeDocument/2006/relationships/hyperlink" Target="https://www.mathsgenie.co.uk/resources/5-expanding-and-factorising-quadratics.pdf" TargetMode="External"/><Relationship Id="rId28" Type="http://schemas.openxmlformats.org/officeDocument/2006/relationships/hyperlink" Target="https://www.mathsgenie.co.uk/quadratic-graphs.html" TargetMode="External"/><Relationship Id="rId36" Type="http://schemas.openxmlformats.org/officeDocument/2006/relationships/hyperlink" Target="https://www.mathsgenie.co.uk/resources/5-simultaneous-equationsans.pdf" TargetMode="External"/><Relationship Id="rId49" Type="http://schemas.openxmlformats.org/officeDocument/2006/relationships/hyperlink" Target="https://www.mathsgenie.co.uk/resources/5-spheres-and-conesans.pdf" TargetMode="External"/><Relationship Id="rId57" Type="http://schemas.openxmlformats.org/officeDocument/2006/relationships/hyperlink" Target="https://www.mathsgenie.co.uk/resources/5-SOHCAHTOA.pdf" TargetMode="External"/><Relationship Id="rId61" Type="http://schemas.openxmlformats.org/officeDocument/2006/relationships/hyperlink" Target="https://www.mathsgenie.co.uk/resources/5-exact-trig-valuesans.pdf" TargetMode="External"/><Relationship Id="rId10" Type="http://schemas.openxmlformats.org/officeDocument/2006/relationships/hyperlink" Target="https://www.mathsgenie.co.uk/reverse-percentages.html" TargetMode="External"/><Relationship Id="rId19" Type="http://schemas.openxmlformats.org/officeDocument/2006/relationships/hyperlink" Target="https://www.mathsgenie.co.uk/changing-the-subject1.html" TargetMode="External"/><Relationship Id="rId31" Type="http://schemas.openxmlformats.org/officeDocument/2006/relationships/hyperlink" Target="https://www.mathsgenie.co.uk/cubic-reciprocal.html" TargetMode="External"/><Relationship Id="rId44" Type="http://schemas.openxmlformats.org/officeDocument/2006/relationships/hyperlink" Target="https://www.mathsgenie.co.uk/equation-of-a-line.html" TargetMode="External"/><Relationship Id="rId52" Type="http://schemas.openxmlformats.org/officeDocument/2006/relationships/hyperlink" Target="https://www.mathsgenie.co.uk/resources/5-sector-area-and-arc-lengthans.pdf" TargetMode="External"/><Relationship Id="rId60" Type="http://schemas.openxmlformats.org/officeDocument/2006/relationships/hyperlink" Target="https://www.mathsgenie.co.uk/resources/5-exact-trig-values.pdf" TargetMode="External"/><Relationship Id="rId65" Type="http://schemas.openxmlformats.org/officeDocument/2006/relationships/hyperlink" Target="https://www.mathsgenie.co.uk/probability-trees.html" TargetMode="External"/><Relationship Id="rId4" Type="http://schemas.openxmlformats.org/officeDocument/2006/relationships/hyperlink" Target="https://www.mathsgenie.co.uk/resources/5-ratio-problems2.pdf" TargetMode="External"/><Relationship Id="rId9" Type="http://schemas.openxmlformats.org/officeDocument/2006/relationships/hyperlink" Target="https://www.mathsgenie.co.uk/resources/5-direct-and-inverse-proportionans.pdf" TargetMode="External"/><Relationship Id="rId14" Type="http://schemas.openxmlformats.org/officeDocument/2006/relationships/hyperlink" Target="https://www.mathsgenie.co.uk/resources/5-standard-form.pdf" TargetMode="External"/><Relationship Id="rId22" Type="http://schemas.openxmlformats.org/officeDocument/2006/relationships/hyperlink" Target="https://www.mathsgenie.co.uk/expanding-and-factorising-quadratics.html" TargetMode="External"/><Relationship Id="rId27" Type="http://schemas.openxmlformats.org/officeDocument/2006/relationships/hyperlink" Target="https://www.mathsgenie.co.uk/resources/5-solving-quadratics-by-factorisingans.pdf" TargetMode="External"/><Relationship Id="rId30" Type="http://schemas.openxmlformats.org/officeDocument/2006/relationships/hyperlink" Target="https://www.mathsgenie.co.uk/resources/5-quadratic-graphsans.pdf" TargetMode="External"/><Relationship Id="rId35" Type="http://schemas.openxmlformats.org/officeDocument/2006/relationships/hyperlink" Target="https://www.mathsgenie.co.uk/resources/5-simultaneous-equations.pdf" TargetMode="External"/><Relationship Id="rId43" Type="http://schemas.openxmlformats.org/officeDocument/2006/relationships/hyperlink" Target="https://www.mathsgenie.co.uk/resources/5-gradient-of-a-lineans.pdf" TargetMode="External"/><Relationship Id="rId48" Type="http://schemas.openxmlformats.org/officeDocument/2006/relationships/hyperlink" Target="https://www.mathsgenie.co.uk/resources/5-spheres-and-cones.pdf" TargetMode="External"/><Relationship Id="rId56" Type="http://schemas.openxmlformats.org/officeDocument/2006/relationships/hyperlink" Target="https://www.mathsgenie.co.uk/sohcahtoa.html" TargetMode="External"/><Relationship Id="rId64" Type="http://schemas.openxmlformats.org/officeDocument/2006/relationships/hyperlink" Target="https://www.mathsgenie.co.uk/resources/5-vectorsans.pdf" TargetMode="External"/><Relationship Id="rId69" Type="http://schemas.openxmlformats.org/officeDocument/2006/relationships/hyperlink" Target="https://www.mathsgenie.co.uk/resources/5-venn-diagrams.pdf" TargetMode="External"/><Relationship Id="rId8" Type="http://schemas.openxmlformats.org/officeDocument/2006/relationships/hyperlink" Target="https://www.mathsgenie.co.uk/resources/5-direct-and-inverse-proportion.pdf" TargetMode="External"/><Relationship Id="rId51" Type="http://schemas.openxmlformats.org/officeDocument/2006/relationships/hyperlink" Target="https://www.mathsgenie.co.uk/resources/5-sector-area-and-arc-length.pdf" TargetMode="External"/><Relationship Id="rId3" Type="http://schemas.openxmlformats.org/officeDocument/2006/relationships/hyperlink" Target="https://www.mathsgenie.co.uk/resources/5-ratio-fraction-problems.pdf" TargetMode="External"/><Relationship Id="rId12" Type="http://schemas.openxmlformats.org/officeDocument/2006/relationships/hyperlink" Target="https://www.mathsgenie.co.uk/resources/5-reverse-percentagesans.pdf" TargetMode="External"/><Relationship Id="rId17" Type="http://schemas.openxmlformats.org/officeDocument/2006/relationships/hyperlink" Target="https://www.mathsgenie.co.uk/resources/5-compound-measures.pdf" TargetMode="External"/><Relationship Id="rId25" Type="http://schemas.openxmlformats.org/officeDocument/2006/relationships/hyperlink" Target="https://www.mathsgenie.co.uk/solving-quadratics.html" TargetMode="External"/><Relationship Id="rId33" Type="http://schemas.openxmlformats.org/officeDocument/2006/relationships/hyperlink" Target="https://www.mathsgenie.co.uk/resources/5-cubic-and-reciprocal-graphsans.pdf" TargetMode="External"/><Relationship Id="rId38" Type="http://schemas.openxmlformats.org/officeDocument/2006/relationships/hyperlink" Target="https://www.mathsgenie.co.uk/resources/5-solving-simultaneous-equations-graphically.pdf" TargetMode="External"/><Relationship Id="rId46" Type="http://schemas.openxmlformats.org/officeDocument/2006/relationships/hyperlink" Target="https://www.mathsgenie.co.uk/resources/5-equation-of-a-lineans.pdf" TargetMode="External"/><Relationship Id="rId59" Type="http://schemas.openxmlformats.org/officeDocument/2006/relationships/hyperlink" Target="https://www.mathsgenie.co.uk/exact-trig-values.html" TargetMode="External"/><Relationship Id="rId67" Type="http://schemas.openxmlformats.org/officeDocument/2006/relationships/hyperlink" Target="https://www.mathsgenie.co.uk/resources/5-probability-treesans.pdf" TargetMode="External"/><Relationship Id="rId20" Type="http://schemas.openxmlformats.org/officeDocument/2006/relationships/hyperlink" Target="https://www.mathsgenie.co.uk/resources/5-changing-the-subject.pdf" TargetMode="External"/><Relationship Id="rId41" Type="http://schemas.openxmlformats.org/officeDocument/2006/relationships/hyperlink" Target="https://www.mathsgenie.co.uk/gradient-of-a-line.html" TargetMode="External"/><Relationship Id="rId54" Type="http://schemas.openxmlformats.org/officeDocument/2006/relationships/hyperlink" Target="https://www.mathsgenie.co.uk/resources/5-similar-shapes.pdf" TargetMode="External"/><Relationship Id="rId62" Type="http://schemas.openxmlformats.org/officeDocument/2006/relationships/hyperlink" Target="https://www.mathsgenie.co.uk/column-vectors.html" TargetMode="External"/><Relationship Id="rId70" Type="http://schemas.openxmlformats.org/officeDocument/2006/relationships/hyperlink" Target="https://www.mathsgenie.co.uk/resources/5-venn-diagramsan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7D5BBA-22B1-491E-B798-B9FD5C3A9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34828" y="-2899172"/>
            <a:ext cx="6858000" cy="126563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E4D3FD-5677-40D1-B29D-69DB9D79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343" y="77939"/>
            <a:ext cx="10562550" cy="81036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Supporting your child this summer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3EFC4A-80F3-4B52-8443-2F0F69663758}"/>
              </a:ext>
            </a:extLst>
          </p:cNvPr>
          <p:cNvSpPr txBox="1"/>
          <p:nvPr/>
        </p:nvSpPr>
        <p:spPr>
          <a:xfrm>
            <a:off x="667568" y="1108023"/>
            <a:ext cx="11426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GCSE Maths – links to Maths Genie 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Topic how to videos, Exam Booklets and Solutions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F4D8603-D04C-44D1-B905-AC476DAF0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72" y="2395172"/>
            <a:ext cx="6212244" cy="162738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E35EB31-4252-4C98-B2CD-FB24F4F0C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49060">
            <a:off x="6982175" y="2923112"/>
            <a:ext cx="4714466" cy="325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3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10E863-DAEA-4CC9-8850-FD676C55C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36248"/>
              </p:ext>
            </p:extLst>
          </p:nvPr>
        </p:nvGraphicFramePr>
        <p:xfrm>
          <a:off x="213253" y="461665"/>
          <a:ext cx="11900848" cy="6294340"/>
        </p:xfrm>
        <a:graphic>
          <a:graphicData uri="http://schemas.openxmlformats.org/drawingml/2006/table">
            <a:tbl>
              <a:tblPr/>
              <a:tblGrid>
                <a:gridCol w="2748311">
                  <a:extLst>
                    <a:ext uri="{9D8B030D-6E8A-4147-A177-3AD203B41FA5}">
                      <a16:colId xmlns:a16="http://schemas.microsoft.com/office/drawing/2014/main" val="1679458275"/>
                    </a:ext>
                  </a:extLst>
                </a:gridCol>
                <a:gridCol w="703928">
                  <a:extLst>
                    <a:ext uri="{9D8B030D-6E8A-4147-A177-3AD203B41FA5}">
                      <a16:colId xmlns:a16="http://schemas.microsoft.com/office/drawing/2014/main" val="1397635040"/>
                    </a:ext>
                  </a:extLst>
                </a:gridCol>
                <a:gridCol w="2653111">
                  <a:extLst>
                    <a:ext uri="{9D8B030D-6E8A-4147-A177-3AD203B41FA5}">
                      <a16:colId xmlns:a16="http://schemas.microsoft.com/office/drawing/2014/main" val="1202311754"/>
                    </a:ext>
                  </a:extLst>
                </a:gridCol>
                <a:gridCol w="1302583">
                  <a:extLst>
                    <a:ext uri="{9D8B030D-6E8A-4147-A177-3AD203B41FA5}">
                      <a16:colId xmlns:a16="http://schemas.microsoft.com/office/drawing/2014/main" val="4225043253"/>
                    </a:ext>
                  </a:extLst>
                </a:gridCol>
                <a:gridCol w="926990">
                  <a:extLst>
                    <a:ext uri="{9D8B030D-6E8A-4147-A177-3AD203B41FA5}">
                      <a16:colId xmlns:a16="http://schemas.microsoft.com/office/drawing/2014/main" val="3613518895"/>
                    </a:ext>
                  </a:extLst>
                </a:gridCol>
                <a:gridCol w="1214677">
                  <a:extLst>
                    <a:ext uri="{9D8B030D-6E8A-4147-A177-3AD203B41FA5}">
                      <a16:colId xmlns:a16="http://schemas.microsoft.com/office/drawing/2014/main" val="474936555"/>
                    </a:ext>
                  </a:extLst>
                </a:gridCol>
                <a:gridCol w="2351248">
                  <a:extLst>
                    <a:ext uri="{9D8B030D-6E8A-4147-A177-3AD203B41FA5}">
                      <a16:colId xmlns:a16="http://schemas.microsoft.com/office/drawing/2014/main" val="3977892369"/>
                    </a:ext>
                  </a:extLst>
                </a:gridCol>
              </a:tblGrid>
              <a:tr h="31293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dirty="0">
                          <a:effectLst/>
                        </a:rPr>
                        <a:t>TOPIC</a:t>
                      </a:r>
                    </a:p>
                  </a:txBody>
                  <a:tcPr marL="38576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dirty="0">
                          <a:effectLst/>
                        </a:rPr>
                        <a:t>WATCHED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dirty="0">
                          <a:effectLst/>
                        </a:rPr>
                        <a:t>EXAM BOOKLET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dirty="0">
                          <a:effectLst/>
                        </a:rPr>
                        <a:t>IVE COMPLETED THE EXAM BOOKLET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dirty="0">
                          <a:effectLst/>
                        </a:rPr>
                        <a:t>SOLUTIONS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dirty="0">
                          <a:effectLst/>
                        </a:rPr>
                        <a:t>I’VE CHECKED MY ANSWERS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dirty="0">
                          <a:effectLst/>
                        </a:rPr>
                        <a:t>IVE ASKED FOR HELP IF I STILL DON’T UNDERSTAND THE SOLUTION</a:t>
                      </a:r>
                    </a:p>
                  </a:txBody>
                  <a:tcPr marL="19288" marR="19288" marT="19288" marB="19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92861"/>
                  </a:ext>
                </a:extLst>
              </a:tr>
              <a:tr h="381053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2"/>
                        </a:rPr>
                        <a:t>Writing a Ratio as a Fraction or Linear Function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3"/>
                        </a:rPr>
                        <a:t>Ratio Fraction Problems</a:t>
                      </a:r>
                      <a:br>
                        <a:rPr lang="en-GB" sz="1100">
                          <a:effectLst/>
                        </a:rPr>
                      </a:br>
                      <a:r>
                        <a:rPr lang="en-GB" sz="1100">
                          <a:effectLst/>
                          <a:hlinkClick r:id="rId4"/>
                        </a:rPr>
                        <a:t>Ratio Problems 2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5"/>
                        </a:rPr>
                        <a:t>Solutions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 err="1">
                          <a:effectLst/>
                          <a:hlinkClick r:id="rId6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3134"/>
                  </a:ext>
                </a:extLst>
              </a:tr>
              <a:tr h="267638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7"/>
                        </a:rPr>
                        <a:t>Direct and Inverse Proportion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8"/>
                        </a:rPr>
                        <a:t>Direct and Inverse Proportion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9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78124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10"/>
                        </a:rPr>
                        <a:t>Reverse Percentages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11"/>
                        </a:rPr>
                        <a:t>Reverse Percentages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12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110695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13"/>
                        </a:rPr>
                        <a:t>Standard Form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14"/>
                        </a:rPr>
                        <a:t>Standard Form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15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95028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16"/>
                        </a:rPr>
                        <a:t>Speed and Density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17"/>
                        </a:rPr>
                        <a:t>Compound Measures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18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940057"/>
                  </a:ext>
                </a:extLst>
              </a:tr>
              <a:tr h="25125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19"/>
                        </a:rPr>
                        <a:t>Changing the Subject of a Formula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0"/>
                        </a:rPr>
                        <a:t>Changing the Subject of a Formula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21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09509"/>
                  </a:ext>
                </a:extLst>
              </a:tr>
              <a:tr h="240908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2"/>
                        </a:rPr>
                        <a:t>Expanding and Factorising Quadratics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3"/>
                        </a:rPr>
                        <a:t>Expanding and Factorising Quadratics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24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46772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25"/>
                        </a:rPr>
                        <a:t>Solving Quadratics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6"/>
                        </a:rPr>
                        <a:t>Solving Quadratics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27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40140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8"/>
                        </a:rPr>
                        <a:t>Drawing Quadratic Graphs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29"/>
                        </a:rPr>
                        <a:t>Quadratic Graphs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30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601916"/>
                  </a:ext>
                </a:extLst>
              </a:tr>
              <a:tr h="34839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31"/>
                        </a:rPr>
                        <a:t>Drawing Other Graphs: Cubic/Reciprocal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32"/>
                        </a:rPr>
                        <a:t>Cubic/Reciprocal Graphs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33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649023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34"/>
                        </a:rPr>
                        <a:t>Simultaneous Equations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35"/>
                        </a:rPr>
                        <a:t>Simultaneous Equations</a:t>
                      </a:r>
                      <a:endParaRPr lang="en-GB" sz="11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36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16688"/>
                  </a:ext>
                </a:extLst>
              </a:tr>
              <a:tr h="249297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37"/>
                        </a:rPr>
                        <a:t>Solving Simultaneous Equations Graphically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38"/>
                        </a:rPr>
                        <a:t>Solving Simultaneous Equations Graphically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39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78685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0"/>
                        </a:rPr>
                        <a:t>Midpoint of a Line Segment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90032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1"/>
                        </a:rPr>
                        <a:t>Gradient of a Line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2"/>
                        </a:rPr>
                        <a:t>Gradient of a Line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43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64118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44"/>
                        </a:rPr>
                        <a:t>Equation of a Line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5"/>
                        </a:rPr>
                        <a:t>Equation of a Line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46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432103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7"/>
                        </a:rPr>
                        <a:t>Spheres and Cones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48"/>
                        </a:rPr>
                        <a:t>Spheres and Cones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49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077169"/>
                  </a:ext>
                </a:extLst>
              </a:tr>
              <a:tr h="267638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0"/>
                        </a:rPr>
                        <a:t>Sector Areas and Arc Lengths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1"/>
                        </a:rPr>
                        <a:t>Sectors and Arcs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52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8484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3"/>
                        </a:rPr>
                        <a:t>Similar Shapes (Lengths)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4"/>
                        </a:rPr>
                        <a:t>Similar Shapes (Lengths)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55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573135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56"/>
                        </a:rPr>
                        <a:t>SOHCAHTOA (Trigonometry)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7"/>
                        </a:rPr>
                        <a:t>SOHCAHTOA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58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466504"/>
                  </a:ext>
                </a:extLst>
              </a:tr>
              <a:tr h="284263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59"/>
                        </a:rPr>
                        <a:t>Exact trig values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60"/>
                        </a:rPr>
                        <a:t>Exact trig values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61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020158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62"/>
                        </a:rPr>
                        <a:t>Vectors</a:t>
                      </a:r>
                      <a:endParaRPr lang="en-GB" sz="110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63"/>
                        </a:rPr>
                        <a:t>Vectors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64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127849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65"/>
                        </a:rPr>
                        <a:t>Probability Trees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>
                          <a:effectLst/>
                          <a:hlinkClick r:id="rId66"/>
                        </a:rPr>
                        <a:t>Probability Trees</a:t>
                      </a:r>
                      <a:endParaRPr lang="en-GB" sz="11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>
                          <a:effectLst/>
                          <a:hlinkClick r:id="rId67"/>
                        </a:rPr>
                        <a:t>Solutions</a:t>
                      </a:r>
                      <a:endParaRPr lang="en-GB" sz="105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642521"/>
                  </a:ext>
                </a:extLst>
              </a:tr>
              <a:tr h="228631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68"/>
                        </a:rPr>
                        <a:t>Venn Diagrams</a:t>
                      </a:r>
                      <a:endParaRPr lang="en-GB" sz="1100" dirty="0">
                        <a:effectLst/>
                      </a:endParaRPr>
                    </a:p>
                  </a:txBody>
                  <a:tcPr marL="762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dirty="0">
                          <a:effectLst/>
                          <a:hlinkClick r:id="rId69"/>
                        </a:rPr>
                        <a:t>Venn Diagrams</a:t>
                      </a:r>
                      <a:endParaRPr lang="en-GB" sz="11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dirty="0">
                          <a:effectLst/>
                          <a:hlinkClick r:id="rId70"/>
                        </a:rPr>
                        <a:t>Solutions</a:t>
                      </a:r>
                      <a:endParaRPr lang="en-GB" sz="105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000" dirty="0">
                        <a:effectLst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48796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69C228-3F9B-49E3-92F8-C7338EC7E56B}"/>
              </a:ext>
            </a:extLst>
          </p:cNvPr>
          <p:cNvSpPr txBox="1"/>
          <p:nvPr/>
        </p:nvSpPr>
        <p:spPr>
          <a:xfrm>
            <a:off x="4435050" y="0"/>
            <a:ext cx="3457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Maths GCSE Grade 5</a:t>
            </a:r>
          </a:p>
        </p:txBody>
      </p:sp>
    </p:spTree>
    <p:extLst>
      <p:ext uri="{BB962C8B-B14F-4D97-AF65-F5344CB8AC3E}">
        <p14:creationId xmlns:p14="http://schemas.microsoft.com/office/powerpoint/2010/main" val="3406396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229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Supporting your child this summer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your child this summer</dc:title>
  <dc:creator>JAL Mr Allen</dc:creator>
  <cp:lastModifiedBy>JAL Mr Allen</cp:lastModifiedBy>
  <cp:revision>7</cp:revision>
  <dcterms:created xsi:type="dcterms:W3CDTF">2021-07-14T21:15:51Z</dcterms:created>
  <dcterms:modified xsi:type="dcterms:W3CDTF">2021-07-14T22:41:16Z</dcterms:modified>
</cp:coreProperties>
</file>