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0" d="100"/>
          <a:sy n="80" d="100"/>
        </p:scale>
        <p:origin x="24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 Mr Allen" userId="4a558a99-afa4-4265-a699-1c5ed8993999" providerId="ADAL" clId="{9CD08D4B-F163-4069-AB80-E7795103DB23}"/>
    <pc:docChg chg="delSld">
      <pc:chgData name="JAL Mr Allen" userId="4a558a99-afa4-4265-a699-1c5ed8993999" providerId="ADAL" clId="{9CD08D4B-F163-4069-AB80-E7795103DB23}" dt="2021-07-14T22:36:37.476" v="6" actId="47"/>
      <pc:docMkLst>
        <pc:docMk/>
      </pc:docMkLst>
      <pc:sldChg chg="del">
        <pc:chgData name="JAL Mr Allen" userId="4a558a99-afa4-4265-a699-1c5ed8993999" providerId="ADAL" clId="{9CD08D4B-F163-4069-AB80-E7795103DB23}" dt="2021-07-14T22:36:33.949" v="0" actId="47"/>
        <pc:sldMkLst>
          <pc:docMk/>
          <pc:sldMk cId="3257731932" sldId="258"/>
        </pc:sldMkLst>
      </pc:sldChg>
      <pc:sldChg chg="del">
        <pc:chgData name="JAL Mr Allen" userId="4a558a99-afa4-4265-a699-1c5ed8993999" providerId="ADAL" clId="{9CD08D4B-F163-4069-AB80-E7795103DB23}" dt="2021-07-14T22:36:34.512" v="1" actId="47"/>
        <pc:sldMkLst>
          <pc:docMk/>
          <pc:sldMk cId="3606789069" sldId="259"/>
        </pc:sldMkLst>
      </pc:sldChg>
      <pc:sldChg chg="del">
        <pc:chgData name="JAL Mr Allen" userId="4a558a99-afa4-4265-a699-1c5ed8993999" providerId="ADAL" clId="{9CD08D4B-F163-4069-AB80-E7795103DB23}" dt="2021-07-14T22:36:34.967" v="2" actId="47"/>
        <pc:sldMkLst>
          <pc:docMk/>
          <pc:sldMk cId="2226701119" sldId="260"/>
        </pc:sldMkLst>
      </pc:sldChg>
      <pc:sldChg chg="del">
        <pc:chgData name="JAL Mr Allen" userId="4a558a99-afa4-4265-a699-1c5ed8993999" providerId="ADAL" clId="{9CD08D4B-F163-4069-AB80-E7795103DB23}" dt="2021-07-14T22:36:35.689" v="3" actId="47"/>
        <pc:sldMkLst>
          <pc:docMk/>
          <pc:sldMk cId="3288931048" sldId="261"/>
        </pc:sldMkLst>
      </pc:sldChg>
      <pc:sldChg chg="del">
        <pc:chgData name="JAL Mr Allen" userId="4a558a99-afa4-4265-a699-1c5ed8993999" providerId="ADAL" clId="{9CD08D4B-F163-4069-AB80-E7795103DB23}" dt="2021-07-14T22:36:36.273" v="4" actId="47"/>
        <pc:sldMkLst>
          <pc:docMk/>
          <pc:sldMk cId="1546747350" sldId="262"/>
        </pc:sldMkLst>
      </pc:sldChg>
      <pc:sldChg chg="del">
        <pc:chgData name="JAL Mr Allen" userId="4a558a99-afa4-4265-a699-1c5ed8993999" providerId="ADAL" clId="{9CD08D4B-F163-4069-AB80-E7795103DB23}" dt="2021-07-14T22:36:36.883" v="5" actId="47"/>
        <pc:sldMkLst>
          <pc:docMk/>
          <pc:sldMk cId="3435326362" sldId="263"/>
        </pc:sldMkLst>
      </pc:sldChg>
      <pc:sldChg chg="del">
        <pc:chgData name="JAL Mr Allen" userId="4a558a99-afa4-4265-a699-1c5ed8993999" providerId="ADAL" clId="{9CD08D4B-F163-4069-AB80-E7795103DB23}" dt="2021-07-14T22:36:37.476" v="6" actId="47"/>
        <pc:sldMkLst>
          <pc:docMk/>
          <pc:sldMk cId="340639678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6283-8A59-4A8B-A66B-B5F31FFE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EABE0-E8D0-4224-B486-829A75B4D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9E7CA-4F83-4E3B-8E6E-E38B80F2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28DD-28A1-4FD9-B030-815040F2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E35C-D4BA-40F1-A28E-F53EAC05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8562-03D7-4993-9BAE-9A0FD926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84A59-CDE5-4BEC-8FE7-2F21A8CC3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7C4D2-FABF-4691-8905-763E93D0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B7A3-58E0-4137-84DD-96A87A63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1000-0246-4C86-9C87-5FB98982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19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F36C2-E625-4E36-8750-04E271E18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8C67C-A0E5-4D86-AD71-78BE57AF3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F976-5361-4599-AF2D-979ACF1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4F81-5C90-422F-BBCB-C9B8E6BF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BA5D-4240-4470-AA52-417080B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1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3A79-5001-471E-A999-D83FE103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C1BA-27F3-4B0F-946E-49DBF958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5F7A-0DB0-47F4-833F-A7124B37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7F13-E514-49C0-8ED9-5033756D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9805-6EDF-48DC-9D5A-408D13F1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8BB1-FB36-471E-A733-A71892CB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667F-49CC-4623-958D-2502025C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4577A-F3CF-4293-9760-9B8166B6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45198-C355-4BEE-BBFB-E2A8B048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29D19-2EB8-468F-BB0A-9E9F963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BC6D-90F0-47EA-9125-D3BDE369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F1EA6-ADAA-46BA-812A-17DB5164C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77CBB-B671-404F-BCBE-048926ED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E78D5-84A4-4A8B-9A3D-1517834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774CF-BC87-4B14-A7BC-D225ABA8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AD902-EB95-4920-977C-F64D5304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5F5B-E5EC-447B-9DF3-ADCE40AE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565DF-BFB0-43F7-8722-A6E4778CB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0479E-661B-4AE6-B93E-DE513CB0A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1C091-ED6C-4701-AB46-1AEB5DE48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6AEF1-5CE4-4C46-861A-FD6B2E013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FCAC1-DFDE-4A07-BEB8-A78D7EDA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2C451-1553-4BB7-86D4-2A689CC6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46D7C-19B6-4172-AD1B-3ADCC4FF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85D2-0461-4DFF-B5B4-97F8A73E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139E3-2BB5-4344-9683-74FF2E7C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6C4D6-F7D1-4F6F-87C5-BACA4AEF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F5024-209B-4052-8319-F1FFC105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CC18E-D0DB-4E93-9860-093BF204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22F32D-CCDF-4E96-8E41-5DE886B8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2CDD8-268B-4757-A1E7-84BCD320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C5A0-A2DF-4E1B-9014-F6CCAD4D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8F2A-F9D7-49AA-A102-E38E86CB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AEAC-356E-4E49-894B-139A95B8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B485-58B8-4172-8F60-5752DDB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F361C-7056-4E0B-B9B7-53080A90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AFD59-707D-46F3-8F98-CE8D44E6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6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BC73-56B4-4F8C-9CA2-BCFA05F7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95702-B3E2-468A-9557-A35FE431E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48D8-EBAD-43FD-8AE7-F9DD6CC7F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5F040-58CD-47DD-A61A-C5B6498C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FE8F8-CC03-45B3-9BCB-0E5B12F5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3E7F-DABD-4677-A4B9-5AB340EC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6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5D5BA-3A8B-45D9-B364-D256A750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C3938-E3AF-4A00-A12A-1259AA19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8D634-229F-4B01-8A2C-29B757F13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7CD7C-4249-4310-B366-7C5302765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975C9-EF28-4EF3-AD35-64C02754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csepod.com/summerpod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chetteschools.co.uk/landing-page/hachette-schools/pixl-change-makers-dare-to-be-you/" TargetMode="External"/><Relationship Id="rId5" Type="http://schemas.openxmlformats.org/officeDocument/2006/relationships/hyperlink" Target="https://www.hachetteschools.co.uk/landing-page/hachette-schools/be-awesome-go-big-in-association-with-pixl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D5BBA-22B1-491E-B798-B9FD5C3A9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43736" y="-2891070"/>
            <a:ext cx="6858000" cy="12656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E4D3FD-5677-40D1-B29D-69DB9D79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765" y="72800"/>
            <a:ext cx="10515600" cy="90646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Supporting your child this summer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A7286C-2C6C-4BBC-A24D-66563E279541}"/>
              </a:ext>
            </a:extLst>
          </p:cNvPr>
          <p:cNvSpPr txBox="1"/>
          <p:nvPr/>
        </p:nvSpPr>
        <p:spPr>
          <a:xfrm>
            <a:off x="-348611" y="3183296"/>
            <a:ext cx="462036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GCSEPod’s free offering of their Summer Pod programme</a:t>
            </a:r>
            <a:endParaRPr lang="en-GB" sz="1600" b="1" i="0" dirty="0">
              <a:solidFill>
                <a:srgbClr val="000000"/>
              </a:solidFill>
              <a:effectLst/>
              <a:latin typeface="geomanistregular"/>
            </a:endParaRPr>
          </a:p>
          <a:p>
            <a:pPr algn="ctr" fontAlgn="base"/>
            <a:r>
              <a:rPr lang="en-GB" sz="1600" b="1" i="0" dirty="0">
                <a:solidFill>
                  <a:srgbClr val="000000"/>
                </a:solidFill>
                <a:effectLst/>
                <a:latin typeface="geomanistregular"/>
              </a:rPr>
              <a:t>FREE programme designed to help support learning this summer!</a:t>
            </a:r>
            <a:endParaRPr lang="en-GB" sz="1600" b="0" i="0" dirty="0">
              <a:solidFill>
                <a:srgbClr val="000000"/>
              </a:solidFill>
              <a:effectLst/>
              <a:latin typeface="geomanistregular"/>
            </a:endParaRPr>
          </a:p>
          <a:p>
            <a:pPr algn="ctr" fontAlgn="base"/>
            <a:r>
              <a:rPr lang="en-GB" sz="1600" b="0" i="0" dirty="0">
                <a:solidFill>
                  <a:srgbClr val="000000"/>
                </a:solidFill>
                <a:effectLst/>
                <a:latin typeface="geomanistregular"/>
              </a:rPr>
              <a:t>From the </a:t>
            </a:r>
            <a:r>
              <a:rPr lang="en-GB" sz="1600" b="1" i="0" dirty="0">
                <a:solidFill>
                  <a:srgbClr val="000000"/>
                </a:solidFill>
                <a:effectLst/>
                <a:latin typeface="geomanistregular"/>
              </a:rPr>
              <a:t>26th July and over the course of 3 weeks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geomanistregular"/>
              </a:rPr>
              <a:t>, students and parents are invited to participate in engaging and interactive webinars, and gain access to interviews with subject specialists, resources, task sheets, podcasts and more</a:t>
            </a:r>
          </a:p>
          <a:p>
            <a:pPr algn="ctr" fontAlgn="base"/>
            <a:r>
              <a:rPr lang="en-GB" sz="1600" dirty="0" err="1">
                <a:hlinkClick r:id="rId3"/>
              </a:rPr>
              <a:t>Summerpod</a:t>
            </a:r>
            <a:r>
              <a:rPr lang="en-GB" sz="1600" dirty="0">
                <a:hlinkClick r:id="rId3"/>
              </a:rPr>
              <a:t> | GCSEPod</a:t>
            </a:r>
            <a:endParaRPr lang="en-GB" sz="1600" b="0" i="0" dirty="0">
              <a:solidFill>
                <a:srgbClr val="000000"/>
              </a:solidFill>
              <a:effectLst/>
              <a:latin typeface="geomanistregular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9BAB783-51FD-4F9F-BD51-A28658A72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4951" y="1358271"/>
            <a:ext cx="3927553" cy="157599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7F81FF8-956A-4F95-8A1B-55D007D60F65}"/>
              </a:ext>
            </a:extLst>
          </p:cNvPr>
          <p:cNvSpPr txBox="1"/>
          <p:nvPr/>
        </p:nvSpPr>
        <p:spPr>
          <a:xfrm>
            <a:off x="4742597" y="1120159"/>
            <a:ext cx="5124734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i="0" u="none" strike="noStrike" baseline="0" dirty="0">
                <a:solidFill>
                  <a:srgbClr val="1C4F5A"/>
                </a:solidFill>
                <a:latin typeface="AzoSans-Bold"/>
              </a:rPr>
              <a:t>KS3 Transition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With the pandemic this year, many students may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have had a disrupted end to the year. If you have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a child about to go to secondary school then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take a look at </a:t>
            </a:r>
            <a:r>
              <a:rPr lang="en-GB" sz="1600" b="0" i="0" u="none" strike="noStrike" baseline="0" dirty="0">
                <a:solidFill>
                  <a:srgbClr val="4797A8"/>
                </a:solidFill>
                <a:latin typeface="AzoSans-Regular"/>
              </a:rPr>
              <a:t>‘Be Awesome, Go Big’ Year 6 </a:t>
            </a:r>
            <a:r>
              <a:rPr lang="en-GB" sz="1600" b="0" i="0" u="none" strike="noStrike" baseline="0" dirty="0" err="1">
                <a:solidFill>
                  <a:srgbClr val="4797A8"/>
                </a:solidFill>
                <a:latin typeface="AzoSans-Regular"/>
              </a:rPr>
              <a:t>Tranistion</a:t>
            </a:r>
            <a:r>
              <a:rPr lang="en-GB" sz="1600" b="0" i="0" u="none" strike="noStrike" baseline="0" dirty="0">
                <a:solidFill>
                  <a:srgbClr val="4797A8"/>
                </a:solidFill>
                <a:latin typeface="AzoSans-Regular"/>
              </a:rPr>
              <a:t> Project </a:t>
            </a:r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package that can be accessed here </a:t>
            </a:r>
            <a:r>
              <a:rPr lang="en-GB" sz="1600" dirty="0">
                <a:hlinkClick r:id="rId5"/>
              </a:rPr>
              <a:t>The Be Awesome Go Big Transition Project | Hachette UK (hachetteschools.co.uk)</a:t>
            </a:r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.</a:t>
            </a:r>
          </a:p>
          <a:p>
            <a:pPr algn="ctr"/>
            <a:endParaRPr lang="en-GB" sz="1600" b="0" i="0" u="none" strike="noStrike" baseline="0" dirty="0">
              <a:solidFill>
                <a:srgbClr val="1C4F5A"/>
              </a:solidFill>
              <a:latin typeface="AzoSans-Light"/>
            </a:endParaRP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The resources and the workbook are based on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Matthew Burton’s book </a:t>
            </a:r>
            <a:r>
              <a:rPr lang="en-GB" b="1" i="0" u="none" strike="noStrike" baseline="0" dirty="0">
                <a:solidFill>
                  <a:schemeClr val="accent2"/>
                </a:solidFill>
                <a:latin typeface="AzoSans-Regular"/>
              </a:rPr>
              <a:t>‘Go Big’ </a:t>
            </a:r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and Matthew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Syed’s book </a:t>
            </a:r>
            <a:r>
              <a:rPr lang="en-GB" b="1" i="0" u="none" strike="noStrike" baseline="0" dirty="0">
                <a:solidFill>
                  <a:schemeClr val="accent2"/>
                </a:solidFill>
                <a:latin typeface="AzoSans-Regular"/>
              </a:rPr>
              <a:t>‘You Are Awesome’</a:t>
            </a:r>
            <a:r>
              <a:rPr lang="en-GB" b="1" i="0" u="none" strike="noStrike" baseline="0" dirty="0">
                <a:solidFill>
                  <a:schemeClr val="accent2"/>
                </a:solidFill>
                <a:latin typeface="AzoSans-Light"/>
              </a:rPr>
              <a:t>. </a:t>
            </a:r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Both are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available to buy alongside the resources.</a:t>
            </a:r>
          </a:p>
          <a:p>
            <a:pPr algn="ctr"/>
            <a:endParaRPr lang="en-GB" sz="1600" dirty="0">
              <a:solidFill>
                <a:srgbClr val="1C4F5A"/>
              </a:solidFill>
              <a:latin typeface="AzoSans-Light"/>
            </a:endParaRPr>
          </a:p>
          <a:p>
            <a:pPr algn="ctr"/>
            <a:r>
              <a:rPr lang="en-GB" sz="2400" b="1" i="0" u="none" strike="noStrike" baseline="0" dirty="0">
                <a:solidFill>
                  <a:srgbClr val="1C4F5A"/>
                </a:solidFill>
                <a:latin typeface="AzoSans-Bold"/>
              </a:rPr>
              <a:t>KS4 Transition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If your child is moving into key stage 4, then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try PiXL Change Makers download the free resources  found </a:t>
            </a:r>
            <a:r>
              <a:rPr lang="en-GB" sz="1600" dirty="0">
                <a:hlinkClick r:id="rId6"/>
              </a:rPr>
              <a:t>PiXL Change Makers: Dare to Be You | Hachette UK (hachetteschools.co.uk)</a:t>
            </a:r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. There are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PowerPoints and a workbook which go alongside</a:t>
            </a:r>
          </a:p>
          <a:p>
            <a:pPr algn="ctr"/>
            <a:r>
              <a:rPr lang="en-GB" sz="1600" b="0" i="0" u="none" strike="noStrike" baseline="0" dirty="0">
                <a:solidFill>
                  <a:srgbClr val="1C4F5A"/>
                </a:solidFill>
                <a:latin typeface="AzoSans-Light"/>
              </a:rPr>
              <a:t>Matthew Syed’s latest book, </a:t>
            </a:r>
            <a:r>
              <a:rPr lang="en-GB" b="1" i="0" u="none" strike="noStrike" baseline="0" dirty="0">
                <a:solidFill>
                  <a:schemeClr val="accent2"/>
                </a:solidFill>
                <a:latin typeface="AzoSans-Regular"/>
              </a:rPr>
              <a:t>‘Dare to Be You</a:t>
            </a:r>
            <a:endParaRPr lang="en-GB" sz="1600" b="1" dirty="0">
              <a:solidFill>
                <a:schemeClr val="accent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E5C956-88FD-4DF0-A908-E3140221F4B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639" r="14510" b="4577"/>
          <a:stretch/>
        </p:blipFill>
        <p:spPr>
          <a:xfrm>
            <a:off x="10154741" y="1120159"/>
            <a:ext cx="1858756" cy="25392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16B31B-0FB0-48CE-9063-E8C5708896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54741" y="3920925"/>
            <a:ext cx="1888478" cy="266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7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Aharoni</vt:lpstr>
      <vt:lpstr>Arial</vt:lpstr>
      <vt:lpstr>AzoSans-Bold</vt:lpstr>
      <vt:lpstr>AzoSans-Light</vt:lpstr>
      <vt:lpstr>AzoSans-Regular</vt:lpstr>
      <vt:lpstr>Calibri</vt:lpstr>
      <vt:lpstr>Calibri Light</vt:lpstr>
      <vt:lpstr>geomanistregular</vt:lpstr>
      <vt:lpstr>Office Theme</vt:lpstr>
      <vt:lpstr>Supporting your child this summer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your child this summer</dc:title>
  <dc:creator>JAL Mr Allen</dc:creator>
  <cp:lastModifiedBy>JAL Mr Allen</cp:lastModifiedBy>
  <cp:revision>7</cp:revision>
  <dcterms:created xsi:type="dcterms:W3CDTF">2021-07-14T21:15:51Z</dcterms:created>
  <dcterms:modified xsi:type="dcterms:W3CDTF">2021-07-14T22:36:43Z</dcterms:modified>
</cp:coreProperties>
</file>