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>
      <p:cViewPr>
        <p:scale>
          <a:sx n="80" d="100"/>
          <a:sy n="80" d="100"/>
        </p:scale>
        <p:origin x="249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L Mr Allen" userId="4a558a99-afa4-4265-a699-1c5ed8993999" providerId="ADAL" clId="{9CD08D4B-F163-4069-AB80-E7795103DB23}"/>
    <pc:docChg chg="delSld">
      <pc:chgData name="JAL Mr Allen" userId="4a558a99-afa4-4265-a699-1c5ed8993999" providerId="ADAL" clId="{9CD08D4B-F163-4069-AB80-E7795103DB23}" dt="2021-07-14T22:36:37.476" v="6" actId="47"/>
      <pc:docMkLst>
        <pc:docMk/>
      </pc:docMkLst>
      <pc:sldChg chg="del">
        <pc:chgData name="JAL Mr Allen" userId="4a558a99-afa4-4265-a699-1c5ed8993999" providerId="ADAL" clId="{9CD08D4B-F163-4069-AB80-E7795103DB23}" dt="2021-07-14T22:36:33.949" v="0" actId="47"/>
        <pc:sldMkLst>
          <pc:docMk/>
          <pc:sldMk cId="3257731932" sldId="258"/>
        </pc:sldMkLst>
      </pc:sldChg>
      <pc:sldChg chg="del">
        <pc:chgData name="JAL Mr Allen" userId="4a558a99-afa4-4265-a699-1c5ed8993999" providerId="ADAL" clId="{9CD08D4B-F163-4069-AB80-E7795103DB23}" dt="2021-07-14T22:36:34.512" v="1" actId="47"/>
        <pc:sldMkLst>
          <pc:docMk/>
          <pc:sldMk cId="3606789069" sldId="259"/>
        </pc:sldMkLst>
      </pc:sldChg>
      <pc:sldChg chg="del">
        <pc:chgData name="JAL Mr Allen" userId="4a558a99-afa4-4265-a699-1c5ed8993999" providerId="ADAL" clId="{9CD08D4B-F163-4069-AB80-E7795103DB23}" dt="2021-07-14T22:36:34.967" v="2" actId="47"/>
        <pc:sldMkLst>
          <pc:docMk/>
          <pc:sldMk cId="2226701119" sldId="260"/>
        </pc:sldMkLst>
      </pc:sldChg>
      <pc:sldChg chg="del">
        <pc:chgData name="JAL Mr Allen" userId="4a558a99-afa4-4265-a699-1c5ed8993999" providerId="ADAL" clId="{9CD08D4B-F163-4069-AB80-E7795103DB23}" dt="2021-07-14T22:36:35.689" v="3" actId="47"/>
        <pc:sldMkLst>
          <pc:docMk/>
          <pc:sldMk cId="3288931048" sldId="261"/>
        </pc:sldMkLst>
      </pc:sldChg>
      <pc:sldChg chg="del">
        <pc:chgData name="JAL Mr Allen" userId="4a558a99-afa4-4265-a699-1c5ed8993999" providerId="ADAL" clId="{9CD08D4B-F163-4069-AB80-E7795103DB23}" dt="2021-07-14T22:36:36.273" v="4" actId="47"/>
        <pc:sldMkLst>
          <pc:docMk/>
          <pc:sldMk cId="1546747350" sldId="262"/>
        </pc:sldMkLst>
      </pc:sldChg>
      <pc:sldChg chg="del">
        <pc:chgData name="JAL Mr Allen" userId="4a558a99-afa4-4265-a699-1c5ed8993999" providerId="ADAL" clId="{9CD08D4B-F163-4069-AB80-E7795103DB23}" dt="2021-07-14T22:36:36.883" v="5" actId="47"/>
        <pc:sldMkLst>
          <pc:docMk/>
          <pc:sldMk cId="3435326362" sldId="263"/>
        </pc:sldMkLst>
      </pc:sldChg>
      <pc:sldChg chg="del">
        <pc:chgData name="JAL Mr Allen" userId="4a558a99-afa4-4265-a699-1c5ed8993999" providerId="ADAL" clId="{9CD08D4B-F163-4069-AB80-E7795103DB23}" dt="2021-07-14T22:36:37.476" v="6" actId="47"/>
        <pc:sldMkLst>
          <pc:docMk/>
          <pc:sldMk cId="3406396782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46283-8A59-4A8B-A66B-B5F31FFEFC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1EABE0-E8D0-4224-B486-829A75B4DC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B9E7CA-4F83-4E3B-8E6E-E38B80F27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C9F1-184C-421C-8FA7-FE1727A903CF}" type="datetimeFigureOut">
              <a:rPr lang="en-GB" smtClean="0"/>
              <a:t>14/07/2021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728DD-28A1-4FD9-B030-815040F23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7E35C-D4BA-40F1-A28E-F53EAC05D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F6807-09AA-428C-8118-62743B04A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397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58562-03D7-4993-9BAE-9A0FD9266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584A59-CDE5-4BEC-8FE7-2F21A8CC35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C7C4D2-FABF-4691-8905-763E93D07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C9F1-184C-421C-8FA7-FE1727A903CF}" type="datetimeFigureOut">
              <a:rPr lang="en-GB" smtClean="0"/>
              <a:t>14/07/2021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3B7A3-58E0-4137-84DD-96A87A633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61000-0246-4C86-9C87-5FB989825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F6807-09AA-428C-8118-62743B04A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193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F36C2-E625-4E36-8750-04E271E188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28C67C-A0E5-4D86-AD71-78BE57AF3F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BF976-5361-4599-AF2D-979ACF166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C9F1-184C-421C-8FA7-FE1727A903CF}" type="datetimeFigureOut">
              <a:rPr lang="en-GB" smtClean="0"/>
              <a:t>14/07/2021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FE4F81-5C90-422F-BBCB-C9B8E6BFA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30BA5D-4240-4470-AA52-417080BF7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F6807-09AA-428C-8118-62743B04A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116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C3A79-5001-471E-A999-D83FE103D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CC1BA-27F3-4B0F-946E-49DBF958F5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C5F7A-0DB0-47F4-833F-A7124B37B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C9F1-184C-421C-8FA7-FE1727A903CF}" type="datetimeFigureOut">
              <a:rPr lang="en-GB" smtClean="0"/>
              <a:t>14/07/2021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1F7F13-E514-49C0-8ED9-5033756D1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19805-6EDF-48DC-9D5A-408D13F1B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F6807-09AA-428C-8118-62743B04A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538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58BB1-FB36-471E-A733-A71892CBB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8A667F-49CC-4623-958D-2502025CB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E4577A-F3CF-4293-9760-9B8166B6D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C9F1-184C-421C-8FA7-FE1727A903CF}" type="datetimeFigureOut">
              <a:rPr lang="en-GB" smtClean="0"/>
              <a:t>14/07/2021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F45198-C355-4BEE-BBFB-E2A8B0483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B29D19-2EB8-468F-BB0A-9E9F963DA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F6807-09AA-428C-8118-62743B04A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964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6BC6D-90F0-47EA-9125-D3BDE369D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0F1EA6-ADAA-46BA-812A-17DB5164C2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277CBB-B671-404F-BCBE-048926ED88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5E78D5-84A4-4A8B-9A3D-15178348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C9F1-184C-421C-8FA7-FE1727A903CF}" type="datetimeFigureOut">
              <a:rPr lang="en-GB" smtClean="0"/>
              <a:t>14/07/2021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A774CF-BC87-4B14-A7BC-D225ABA87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1AD902-EB95-4920-977C-F64D5304F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F6807-09AA-428C-8118-62743B04A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0879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C5F5B-E5EC-447B-9DF3-ADCE40AE8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C565DF-BFB0-43F7-8722-A6E4778CB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0479E-661B-4AE6-B93E-DE513CB0AD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81C091-ED6C-4701-AB46-1AEB5DE48D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A6AEF1-5CE4-4C46-861A-FD6B2E013D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8FCAC1-DFDE-4A07-BEB8-A78D7EDAC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C9F1-184C-421C-8FA7-FE1727A903CF}" type="datetimeFigureOut">
              <a:rPr lang="en-GB" smtClean="0"/>
              <a:t>14/07/2021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A2C451-1553-4BB7-86D4-2A689CC6D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A46D7C-19B6-4172-AD1B-3ADCC4FF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F6807-09AA-428C-8118-62743B04A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980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685D2-0461-4DFF-B5B4-97F8A73EE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3139E3-2BB5-4344-9683-74FF2E7CE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C9F1-184C-421C-8FA7-FE1727A903CF}" type="datetimeFigureOut">
              <a:rPr lang="en-GB" smtClean="0"/>
              <a:t>14/07/2021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86C4D6-F7D1-4F6F-87C5-BACA4AEF5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7F5024-209B-4052-8319-F1FFC1052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F6807-09AA-428C-8118-62743B04A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144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FCC18E-D0DB-4E93-9860-093BF204B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C9F1-184C-421C-8FA7-FE1727A903CF}" type="datetimeFigureOut">
              <a:rPr lang="en-GB" smtClean="0"/>
              <a:t>14/07/2021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22F32D-CCDF-4E96-8E41-5DE886B8D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32CDD8-268B-4757-A1E7-84BCD320D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F6807-09AA-428C-8118-62743B04A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0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AC5A0-A2DF-4E1B-9014-F6CCAD4D9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A8F2A-F9D7-49AA-A102-E38E86CB6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49AEAC-356E-4E49-894B-139A95B8DD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4FB485-58B8-4172-8F60-5752DDBA9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C9F1-184C-421C-8FA7-FE1727A903CF}" type="datetimeFigureOut">
              <a:rPr lang="en-GB" smtClean="0"/>
              <a:t>14/07/2021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8F361C-7056-4E0B-B9B7-53080A906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FAFD59-707D-46F3-8F98-CE8D44E65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F6807-09AA-428C-8118-62743B04A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761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5BC73-56B4-4F8C-9CA2-BCFA05F7F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E95702-B3E2-468A-9557-A35FE431EC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2748D8-EBAD-43FD-8AE7-F9DD6CC7FF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B5F040-58CD-47DD-A61A-C5B6498CB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C9F1-184C-421C-8FA7-FE1727A903CF}" type="datetimeFigureOut">
              <a:rPr lang="en-GB" smtClean="0"/>
              <a:t>14/07/2021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AFE8F8-CC03-45B3-9BCB-0E5B12F5F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593E7F-DABD-4677-A4B9-5AB340ECE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F6807-09AA-428C-8118-62743B04A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06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65D5BA-3A8B-45D9-B364-D256A750F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0C3938-E3AF-4A00-A12A-1259AA19D0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8D634-229F-4B01-8A2C-29B757F13E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AC9F1-184C-421C-8FA7-FE1727A903CF}" type="datetimeFigureOut">
              <a:rPr lang="en-GB" smtClean="0"/>
              <a:t>14/07/2021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67CD7C-4249-4310-B366-7C53027658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975C9-EF28-4EF3-AD35-64C02754E3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F6807-09AA-428C-8118-62743B04A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656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www.gcsepod.com/summerpod/" TargetMode="External"/><Relationship Id="rId7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hachetteschools.co.uk/landing-page/hachette-schools/pixl-change-makers-dare-to-be-you/" TargetMode="External"/><Relationship Id="rId5" Type="http://schemas.openxmlformats.org/officeDocument/2006/relationships/hyperlink" Target="https://www.hachetteschools.co.uk/landing-page/hachette-schools/be-awesome-go-big-in-association-with-pixl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F7D5BBA-22B1-491E-B798-B9FD5C3A9A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543736" y="-2891070"/>
            <a:ext cx="6858000" cy="1265634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3E4D3FD-5677-40D1-B29D-69DB9D795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2765" y="72800"/>
            <a:ext cx="10515600" cy="906463"/>
          </a:xfrm>
        </p:spPr>
        <p:txBody>
          <a:bodyPr>
            <a:normAutofit/>
          </a:bodyPr>
          <a:lstStyle/>
          <a:p>
            <a:r>
              <a:rPr lang="en-GB" sz="4800" dirty="0">
                <a:solidFill>
                  <a:schemeClr val="accent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Supporting your child this summer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A7286C-2C6C-4BBC-A24D-66563E279541}"/>
              </a:ext>
            </a:extLst>
          </p:cNvPr>
          <p:cNvSpPr txBox="1"/>
          <p:nvPr/>
        </p:nvSpPr>
        <p:spPr>
          <a:xfrm>
            <a:off x="-348611" y="3183296"/>
            <a:ext cx="4620361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b="0" i="0" u="none" strike="noStrike" baseline="0" dirty="0">
                <a:solidFill>
                  <a:srgbClr val="1C4F5A"/>
                </a:solidFill>
                <a:latin typeface="AzoSans-Light"/>
              </a:rPr>
              <a:t>GCSEPod’s free offering of their Summer Pod programme</a:t>
            </a:r>
            <a:endParaRPr lang="en-GB" sz="1600" b="1" i="0" dirty="0">
              <a:solidFill>
                <a:srgbClr val="000000"/>
              </a:solidFill>
              <a:effectLst/>
              <a:latin typeface="geomanistregular"/>
            </a:endParaRPr>
          </a:p>
          <a:p>
            <a:pPr algn="ctr" fontAlgn="base"/>
            <a:r>
              <a:rPr lang="en-GB" sz="1600" b="1" i="0" dirty="0">
                <a:solidFill>
                  <a:srgbClr val="000000"/>
                </a:solidFill>
                <a:effectLst/>
                <a:latin typeface="geomanistregular"/>
              </a:rPr>
              <a:t>FREE programme designed to help support learning this summer!</a:t>
            </a:r>
            <a:endParaRPr lang="en-GB" sz="1600" b="0" i="0" dirty="0">
              <a:solidFill>
                <a:srgbClr val="000000"/>
              </a:solidFill>
              <a:effectLst/>
              <a:latin typeface="geomanistregular"/>
            </a:endParaRPr>
          </a:p>
          <a:p>
            <a:pPr algn="ctr" fontAlgn="base"/>
            <a:r>
              <a:rPr lang="en-GB" sz="1600" b="0" i="0" dirty="0">
                <a:solidFill>
                  <a:srgbClr val="000000"/>
                </a:solidFill>
                <a:effectLst/>
                <a:latin typeface="geomanistregular"/>
              </a:rPr>
              <a:t>From the </a:t>
            </a:r>
            <a:r>
              <a:rPr lang="en-GB" sz="1600" b="1" i="0" dirty="0">
                <a:solidFill>
                  <a:srgbClr val="000000"/>
                </a:solidFill>
                <a:effectLst/>
                <a:latin typeface="geomanistregular"/>
              </a:rPr>
              <a:t>26th July and over the course of 3 weeks</a:t>
            </a:r>
            <a:r>
              <a:rPr lang="en-GB" sz="1600" b="0" i="0" dirty="0">
                <a:solidFill>
                  <a:srgbClr val="000000"/>
                </a:solidFill>
                <a:effectLst/>
                <a:latin typeface="geomanistregular"/>
              </a:rPr>
              <a:t>, students and parents are invited to participate in engaging and interactive webinars, and gain access to interviews with subject specialists, resources, task sheets, podcasts and more</a:t>
            </a:r>
          </a:p>
          <a:p>
            <a:pPr algn="ctr" fontAlgn="base"/>
            <a:r>
              <a:rPr lang="en-GB" sz="1600" dirty="0" err="1">
                <a:hlinkClick r:id="rId3"/>
              </a:rPr>
              <a:t>Summerpod</a:t>
            </a:r>
            <a:r>
              <a:rPr lang="en-GB" sz="1600" dirty="0">
                <a:hlinkClick r:id="rId3"/>
              </a:rPr>
              <a:t> | GCSEPod</a:t>
            </a:r>
            <a:endParaRPr lang="en-GB" sz="1600" b="0" i="0" dirty="0">
              <a:solidFill>
                <a:srgbClr val="000000"/>
              </a:solidFill>
              <a:effectLst/>
              <a:latin typeface="geomanistregular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9BAB783-51FD-4F9F-BD51-A28658A723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64951" y="1358271"/>
            <a:ext cx="3927553" cy="1575998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47F81FF8-956A-4F95-8A1B-55D007D60F65}"/>
              </a:ext>
            </a:extLst>
          </p:cNvPr>
          <p:cNvSpPr txBox="1"/>
          <p:nvPr/>
        </p:nvSpPr>
        <p:spPr>
          <a:xfrm>
            <a:off x="4742597" y="1120159"/>
            <a:ext cx="5124734" cy="5601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i="0" u="none" strike="noStrike" baseline="0" dirty="0">
                <a:solidFill>
                  <a:srgbClr val="1C4F5A"/>
                </a:solidFill>
                <a:latin typeface="AzoSans-Bold"/>
              </a:rPr>
              <a:t>KS3 Transition</a:t>
            </a:r>
          </a:p>
          <a:p>
            <a:pPr algn="ctr"/>
            <a:r>
              <a:rPr lang="en-GB" sz="1600" b="0" i="0" u="none" strike="noStrike" baseline="0" dirty="0">
                <a:solidFill>
                  <a:srgbClr val="1C4F5A"/>
                </a:solidFill>
                <a:latin typeface="AzoSans-Light"/>
              </a:rPr>
              <a:t>With the pandemic this year, many students may</a:t>
            </a:r>
          </a:p>
          <a:p>
            <a:pPr algn="ctr"/>
            <a:r>
              <a:rPr lang="en-GB" sz="1600" b="0" i="0" u="none" strike="noStrike" baseline="0" dirty="0">
                <a:solidFill>
                  <a:srgbClr val="1C4F5A"/>
                </a:solidFill>
                <a:latin typeface="AzoSans-Light"/>
              </a:rPr>
              <a:t>have had a disrupted end to the year. If you have</a:t>
            </a:r>
          </a:p>
          <a:p>
            <a:pPr algn="ctr"/>
            <a:r>
              <a:rPr lang="en-GB" sz="1600" b="0" i="0" u="none" strike="noStrike" baseline="0" dirty="0">
                <a:solidFill>
                  <a:srgbClr val="1C4F5A"/>
                </a:solidFill>
                <a:latin typeface="AzoSans-Light"/>
              </a:rPr>
              <a:t>a child about to go to secondary school then</a:t>
            </a:r>
          </a:p>
          <a:p>
            <a:pPr algn="ctr"/>
            <a:r>
              <a:rPr lang="en-GB" sz="1600" b="0" i="0" u="none" strike="noStrike" baseline="0" dirty="0">
                <a:solidFill>
                  <a:srgbClr val="1C4F5A"/>
                </a:solidFill>
                <a:latin typeface="AzoSans-Light"/>
              </a:rPr>
              <a:t>take a look at </a:t>
            </a:r>
            <a:r>
              <a:rPr lang="en-GB" sz="1600" b="0" i="0" u="none" strike="noStrike" baseline="0" dirty="0">
                <a:solidFill>
                  <a:srgbClr val="4797A8"/>
                </a:solidFill>
                <a:latin typeface="AzoSans-Regular"/>
              </a:rPr>
              <a:t>‘Be Awesome, Go Big’ Year 6 </a:t>
            </a:r>
            <a:r>
              <a:rPr lang="en-GB" sz="1600" b="0" i="0" u="none" strike="noStrike" baseline="0" dirty="0" err="1">
                <a:solidFill>
                  <a:srgbClr val="4797A8"/>
                </a:solidFill>
                <a:latin typeface="AzoSans-Regular"/>
              </a:rPr>
              <a:t>Tranistion</a:t>
            </a:r>
            <a:r>
              <a:rPr lang="en-GB" sz="1600" b="0" i="0" u="none" strike="noStrike" baseline="0" dirty="0">
                <a:solidFill>
                  <a:srgbClr val="4797A8"/>
                </a:solidFill>
                <a:latin typeface="AzoSans-Regular"/>
              </a:rPr>
              <a:t> Project </a:t>
            </a:r>
            <a:r>
              <a:rPr lang="en-GB" sz="1600" b="0" i="0" u="none" strike="noStrike" baseline="0" dirty="0">
                <a:solidFill>
                  <a:srgbClr val="1C4F5A"/>
                </a:solidFill>
                <a:latin typeface="AzoSans-Light"/>
              </a:rPr>
              <a:t>package that can be accessed here </a:t>
            </a:r>
            <a:r>
              <a:rPr lang="en-GB" sz="1600" dirty="0">
                <a:hlinkClick r:id="rId5"/>
              </a:rPr>
              <a:t>The Be Awesome Go Big Transition Project | Hachette UK (hachetteschools.co.uk)</a:t>
            </a:r>
            <a:r>
              <a:rPr lang="en-GB" sz="1600" b="0" i="0" u="none" strike="noStrike" baseline="0" dirty="0">
                <a:solidFill>
                  <a:srgbClr val="1C4F5A"/>
                </a:solidFill>
                <a:latin typeface="AzoSans-Light"/>
              </a:rPr>
              <a:t>.</a:t>
            </a:r>
          </a:p>
          <a:p>
            <a:pPr algn="ctr"/>
            <a:endParaRPr lang="en-GB" sz="1600" b="0" i="0" u="none" strike="noStrike" baseline="0" dirty="0">
              <a:solidFill>
                <a:srgbClr val="1C4F5A"/>
              </a:solidFill>
              <a:latin typeface="AzoSans-Light"/>
            </a:endParaRPr>
          </a:p>
          <a:p>
            <a:pPr algn="ctr"/>
            <a:r>
              <a:rPr lang="en-GB" sz="1600" b="0" i="0" u="none" strike="noStrike" baseline="0" dirty="0">
                <a:solidFill>
                  <a:srgbClr val="1C4F5A"/>
                </a:solidFill>
                <a:latin typeface="AzoSans-Light"/>
              </a:rPr>
              <a:t>The resources and the workbook are based on</a:t>
            </a:r>
          </a:p>
          <a:p>
            <a:pPr algn="ctr"/>
            <a:r>
              <a:rPr lang="en-GB" sz="1600" b="0" i="0" u="none" strike="noStrike" baseline="0" dirty="0">
                <a:solidFill>
                  <a:srgbClr val="1C4F5A"/>
                </a:solidFill>
                <a:latin typeface="AzoSans-Light"/>
              </a:rPr>
              <a:t>Matthew Burton’s book </a:t>
            </a:r>
            <a:r>
              <a:rPr lang="en-GB" b="1" i="0" u="none" strike="noStrike" baseline="0" dirty="0">
                <a:solidFill>
                  <a:schemeClr val="accent2"/>
                </a:solidFill>
                <a:latin typeface="AzoSans-Regular"/>
              </a:rPr>
              <a:t>‘Go Big’ </a:t>
            </a:r>
            <a:r>
              <a:rPr lang="en-GB" sz="1600" b="0" i="0" u="none" strike="noStrike" baseline="0" dirty="0">
                <a:solidFill>
                  <a:srgbClr val="1C4F5A"/>
                </a:solidFill>
                <a:latin typeface="AzoSans-Light"/>
              </a:rPr>
              <a:t>and Matthew</a:t>
            </a:r>
          </a:p>
          <a:p>
            <a:pPr algn="ctr"/>
            <a:r>
              <a:rPr lang="en-GB" sz="1600" b="0" i="0" u="none" strike="noStrike" baseline="0" dirty="0">
                <a:solidFill>
                  <a:srgbClr val="1C4F5A"/>
                </a:solidFill>
                <a:latin typeface="AzoSans-Light"/>
              </a:rPr>
              <a:t>Syed’s book </a:t>
            </a:r>
            <a:r>
              <a:rPr lang="en-GB" b="1" i="0" u="none" strike="noStrike" baseline="0" dirty="0">
                <a:solidFill>
                  <a:schemeClr val="accent2"/>
                </a:solidFill>
                <a:latin typeface="AzoSans-Regular"/>
              </a:rPr>
              <a:t>‘You Are Awesome’</a:t>
            </a:r>
            <a:r>
              <a:rPr lang="en-GB" b="1" i="0" u="none" strike="noStrike" baseline="0" dirty="0">
                <a:solidFill>
                  <a:schemeClr val="accent2"/>
                </a:solidFill>
                <a:latin typeface="AzoSans-Light"/>
              </a:rPr>
              <a:t>. </a:t>
            </a:r>
            <a:r>
              <a:rPr lang="en-GB" sz="1600" b="0" i="0" u="none" strike="noStrike" baseline="0" dirty="0">
                <a:solidFill>
                  <a:srgbClr val="1C4F5A"/>
                </a:solidFill>
                <a:latin typeface="AzoSans-Light"/>
              </a:rPr>
              <a:t>Both are</a:t>
            </a:r>
          </a:p>
          <a:p>
            <a:pPr algn="ctr"/>
            <a:r>
              <a:rPr lang="en-GB" sz="1600" b="0" i="0" u="none" strike="noStrike" baseline="0" dirty="0">
                <a:solidFill>
                  <a:srgbClr val="1C4F5A"/>
                </a:solidFill>
                <a:latin typeface="AzoSans-Light"/>
              </a:rPr>
              <a:t>available to buy alongside the resources.</a:t>
            </a:r>
          </a:p>
          <a:p>
            <a:pPr algn="ctr"/>
            <a:endParaRPr lang="en-GB" sz="1600" dirty="0">
              <a:solidFill>
                <a:srgbClr val="1C4F5A"/>
              </a:solidFill>
              <a:latin typeface="AzoSans-Light"/>
            </a:endParaRPr>
          </a:p>
          <a:p>
            <a:pPr algn="ctr"/>
            <a:r>
              <a:rPr lang="en-GB" sz="2400" b="1" i="0" u="none" strike="noStrike" baseline="0" dirty="0">
                <a:solidFill>
                  <a:srgbClr val="1C4F5A"/>
                </a:solidFill>
                <a:latin typeface="AzoSans-Bold"/>
              </a:rPr>
              <a:t>KS4 Transition</a:t>
            </a:r>
          </a:p>
          <a:p>
            <a:pPr algn="ctr"/>
            <a:r>
              <a:rPr lang="en-GB" sz="1600" b="0" i="0" u="none" strike="noStrike" baseline="0" dirty="0">
                <a:solidFill>
                  <a:srgbClr val="1C4F5A"/>
                </a:solidFill>
                <a:latin typeface="AzoSans-Light"/>
              </a:rPr>
              <a:t>If your child is moving into key stage 4, then</a:t>
            </a:r>
          </a:p>
          <a:p>
            <a:pPr algn="ctr"/>
            <a:r>
              <a:rPr lang="en-GB" sz="1600" b="0" i="0" u="none" strike="noStrike" baseline="0" dirty="0">
                <a:solidFill>
                  <a:srgbClr val="1C4F5A"/>
                </a:solidFill>
                <a:latin typeface="AzoSans-Light"/>
              </a:rPr>
              <a:t>try PiXL Change Makers download the free resources  found </a:t>
            </a:r>
            <a:r>
              <a:rPr lang="en-GB" sz="1600" dirty="0">
                <a:hlinkClick r:id="rId6"/>
              </a:rPr>
              <a:t>PiXL Change Makers: Dare to Be You | Hachette UK (hachetteschools.co.uk)</a:t>
            </a:r>
            <a:r>
              <a:rPr lang="en-GB" sz="1600" b="0" i="0" u="none" strike="noStrike" baseline="0" dirty="0">
                <a:solidFill>
                  <a:srgbClr val="1C4F5A"/>
                </a:solidFill>
                <a:latin typeface="AzoSans-Light"/>
              </a:rPr>
              <a:t>. There are</a:t>
            </a:r>
          </a:p>
          <a:p>
            <a:pPr algn="ctr"/>
            <a:r>
              <a:rPr lang="en-GB" sz="1600" b="0" i="0" u="none" strike="noStrike" baseline="0" dirty="0">
                <a:solidFill>
                  <a:srgbClr val="1C4F5A"/>
                </a:solidFill>
                <a:latin typeface="AzoSans-Light"/>
              </a:rPr>
              <a:t>PowerPoints and a workbook which go alongside</a:t>
            </a:r>
          </a:p>
          <a:p>
            <a:pPr algn="ctr"/>
            <a:r>
              <a:rPr lang="en-GB" sz="1600" b="0" i="0" u="none" strike="noStrike" baseline="0" dirty="0">
                <a:solidFill>
                  <a:srgbClr val="1C4F5A"/>
                </a:solidFill>
                <a:latin typeface="AzoSans-Light"/>
              </a:rPr>
              <a:t>Matthew Syed’s latest book, </a:t>
            </a:r>
            <a:r>
              <a:rPr lang="en-GB" b="1" i="0" u="none" strike="noStrike" baseline="0" dirty="0">
                <a:solidFill>
                  <a:schemeClr val="accent2"/>
                </a:solidFill>
                <a:latin typeface="AzoSans-Regular"/>
              </a:rPr>
              <a:t>‘Dare to Be You</a:t>
            </a:r>
            <a:endParaRPr lang="en-GB" sz="1600" b="1" dirty="0">
              <a:solidFill>
                <a:schemeClr val="accent2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DE5C956-88FD-4DF0-A908-E3140221F4B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15639" r="14510" b="4577"/>
          <a:stretch/>
        </p:blipFill>
        <p:spPr>
          <a:xfrm>
            <a:off x="10154741" y="1120159"/>
            <a:ext cx="1858756" cy="253923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716B31B-0FB0-48CE-9063-E8C57088968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154741" y="3920925"/>
            <a:ext cx="1888478" cy="2669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777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230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Aharoni</vt:lpstr>
      <vt:lpstr>Arial</vt:lpstr>
      <vt:lpstr>AzoSans-Bold</vt:lpstr>
      <vt:lpstr>AzoSans-Light</vt:lpstr>
      <vt:lpstr>AzoSans-Regular</vt:lpstr>
      <vt:lpstr>Calibri</vt:lpstr>
      <vt:lpstr>Calibri Light</vt:lpstr>
      <vt:lpstr>geomanistregular</vt:lpstr>
      <vt:lpstr>Office Theme</vt:lpstr>
      <vt:lpstr>Supporting your child this summer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your child this summer</dc:title>
  <dc:creator>JAL Mr Allen</dc:creator>
  <cp:lastModifiedBy>JAL Mr Allen</cp:lastModifiedBy>
  <cp:revision>7</cp:revision>
  <dcterms:created xsi:type="dcterms:W3CDTF">2021-07-14T21:15:51Z</dcterms:created>
  <dcterms:modified xsi:type="dcterms:W3CDTF">2021-07-14T22:36:43Z</dcterms:modified>
</cp:coreProperties>
</file>